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2" r:id="rId2"/>
    <p:sldId id="303" r:id="rId3"/>
    <p:sldId id="274" r:id="rId4"/>
    <p:sldId id="299" r:id="rId5"/>
    <p:sldId id="301" r:id="rId6"/>
    <p:sldId id="277" r:id="rId7"/>
    <p:sldId id="296" r:id="rId8"/>
    <p:sldId id="297" r:id="rId9"/>
    <p:sldId id="280" r:id="rId10"/>
    <p:sldId id="298" r:id="rId11"/>
    <p:sldId id="282" r:id="rId12"/>
    <p:sldId id="268" r:id="rId13"/>
    <p:sldId id="295" r:id="rId14"/>
    <p:sldId id="306" r:id="rId15"/>
    <p:sldId id="308" r:id="rId16"/>
    <p:sldId id="309" r:id="rId17"/>
    <p:sldId id="310" r:id="rId18"/>
    <p:sldId id="311" r:id="rId19"/>
    <p:sldId id="31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60"/>
  </p:normalViewPr>
  <p:slideViewPr>
    <p:cSldViewPr>
      <p:cViewPr>
        <p:scale>
          <a:sx n="66" d="100"/>
          <a:sy n="66" d="100"/>
        </p:scale>
        <p:origin x="-978" y="-3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85A77-DC38-46CF-B5E4-E6C1DCDAE0E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1AD33ED9-5D78-41B8-BE3A-A38A2B1B62C7}">
      <dgm:prSet phldrT="[Текст]" custT="1"/>
      <dgm:spPr>
        <a:ln w="34925">
          <a:solidFill>
            <a:srgbClr val="FF000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ru-RU" sz="3600" dirty="0" smtClean="0"/>
            <a:t>ФГОС</a:t>
          </a:r>
          <a:r>
            <a:rPr lang="ru-RU" sz="1900" dirty="0" smtClean="0"/>
            <a:t> </a:t>
          </a:r>
          <a:endParaRPr lang="ru-RU" sz="1900" dirty="0"/>
        </a:p>
      </dgm:t>
    </dgm:pt>
    <dgm:pt modelId="{99496F96-EBCE-47E3-9ADA-A3FF7FB41B51}" type="parTrans" cxnId="{042CE1E4-F0A0-4FA7-B96A-5E9977E0ADCB}">
      <dgm:prSet/>
      <dgm:spPr/>
      <dgm:t>
        <a:bodyPr/>
        <a:lstStyle/>
        <a:p>
          <a:endParaRPr lang="ru-RU"/>
        </a:p>
      </dgm:t>
    </dgm:pt>
    <dgm:pt modelId="{E35E4ADA-925A-4576-8100-4795FD0AED45}" type="sibTrans" cxnId="{042CE1E4-F0A0-4FA7-B96A-5E9977E0ADCB}">
      <dgm:prSet/>
      <dgm:spPr/>
      <dgm:t>
        <a:bodyPr/>
        <a:lstStyle/>
        <a:p>
          <a:endParaRPr lang="ru-RU"/>
        </a:p>
      </dgm:t>
    </dgm:pt>
    <dgm:pt modelId="{62AD7E04-8EC6-435F-8431-D318FC4773CE}">
      <dgm:prSet phldrT="[Текст]" custT="1"/>
      <dgm:spPr>
        <a:ln w="34925">
          <a:solidFill>
            <a:srgbClr val="FF000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ru-RU" sz="4000" dirty="0" smtClean="0"/>
            <a:t>ПРОФ</a:t>
          </a:r>
        </a:p>
        <a:p>
          <a:r>
            <a:rPr lang="ru-RU" sz="3600" dirty="0" smtClean="0"/>
            <a:t>СТАНДАРТ</a:t>
          </a:r>
          <a:endParaRPr lang="ru-RU" sz="3600" dirty="0"/>
        </a:p>
      </dgm:t>
    </dgm:pt>
    <dgm:pt modelId="{C7487E5A-1A8A-4B33-AC41-D25C03247435}" type="parTrans" cxnId="{EBC70001-27A8-4DC1-A6FA-BC8A000FF5A8}">
      <dgm:prSet/>
      <dgm:spPr/>
      <dgm:t>
        <a:bodyPr/>
        <a:lstStyle/>
        <a:p>
          <a:endParaRPr lang="ru-RU"/>
        </a:p>
      </dgm:t>
    </dgm:pt>
    <dgm:pt modelId="{3E6C946A-44F0-468F-9BD0-BC6D09D0BAC8}" type="sibTrans" cxnId="{EBC70001-27A8-4DC1-A6FA-BC8A000FF5A8}">
      <dgm:prSet/>
      <dgm:spPr/>
      <dgm:t>
        <a:bodyPr/>
        <a:lstStyle/>
        <a:p>
          <a:endParaRPr lang="ru-RU"/>
        </a:p>
      </dgm:t>
    </dgm:pt>
    <dgm:pt modelId="{37EEDAC0-F419-42AA-BB62-D8C9D9F4BF6F}" type="pres">
      <dgm:prSet presAssocID="{CFA85A77-DC38-46CF-B5E4-E6C1DCDAE0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177A5-CCD2-4A20-A715-DDFD352D2481}" type="pres">
      <dgm:prSet presAssocID="{1AD33ED9-5D78-41B8-BE3A-A38A2B1B62C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B3071-C26A-457F-900E-D7EFBA0ED355}" type="pres">
      <dgm:prSet presAssocID="{62AD7E04-8EC6-435F-8431-D318FC4773C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E23AA-EE92-4F07-A0B9-722507CE5DA8}" type="presOf" srcId="{1AD33ED9-5D78-41B8-BE3A-A38A2B1B62C7}" destId="{C47177A5-CCD2-4A20-A715-DDFD352D2481}" srcOrd="0" destOrd="0" presId="urn:microsoft.com/office/officeart/2005/8/layout/arrow5"/>
    <dgm:cxn modelId="{042CE1E4-F0A0-4FA7-B96A-5E9977E0ADCB}" srcId="{CFA85A77-DC38-46CF-B5E4-E6C1DCDAE0E7}" destId="{1AD33ED9-5D78-41B8-BE3A-A38A2B1B62C7}" srcOrd="0" destOrd="0" parTransId="{99496F96-EBCE-47E3-9ADA-A3FF7FB41B51}" sibTransId="{E35E4ADA-925A-4576-8100-4795FD0AED45}"/>
    <dgm:cxn modelId="{EBC70001-27A8-4DC1-A6FA-BC8A000FF5A8}" srcId="{CFA85A77-DC38-46CF-B5E4-E6C1DCDAE0E7}" destId="{62AD7E04-8EC6-435F-8431-D318FC4773CE}" srcOrd="1" destOrd="0" parTransId="{C7487E5A-1A8A-4B33-AC41-D25C03247435}" sibTransId="{3E6C946A-44F0-468F-9BD0-BC6D09D0BAC8}"/>
    <dgm:cxn modelId="{CC3A1220-CE28-45DB-850D-7BBE9D6DF7DF}" type="presOf" srcId="{62AD7E04-8EC6-435F-8431-D318FC4773CE}" destId="{AC0B3071-C26A-457F-900E-D7EFBA0ED355}" srcOrd="0" destOrd="0" presId="urn:microsoft.com/office/officeart/2005/8/layout/arrow5"/>
    <dgm:cxn modelId="{FFE4C6E8-02E1-4ED6-AEDD-90912E77772A}" type="presOf" srcId="{CFA85A77-DC38-46CF-B5E4-E6C1DCDAE0E7}" destId="{37EEDAC0-F419-42AA-BB62-D8C9D9F4BF6F}" srcOrd="0" destOrd="0" presId="urn:microsoft.com/office/officeart/2005/8/layout/arrow5"/>
    <dgm:cxn modelId="{09D34214-0C45-4778-9EBE-4EE251989050}" type="presParOf" srcId="{37EEDAC0-F419-42AA-BB62-D8C9D9F4BF6F}" destId="{C47177A5-CCD2-4A20-A715-DDFD352D2481}" srcOrd="0" destOrd="0" presId="urn:microsoft.com/office/officeart/2005/8/layout/arrow5"/>
    <dgm:cxn modelId="{D6ADE239-F225-4D4C-BF4E-4D7D9909A9CD}" type="presParOf" srcId="{37EEDAC0-F419-42AA-BB62-D8C9D9F4BF6F}" destId="{AC0B3071-C26A-457F-900E-D7EFBA0ED355}" srcOrd="1" destOrd="0" presId="urn:microsoft.com/office/officeart/2005/8/layout/arrow5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6E01E-0309-4D2D-8BA9-C173FF8F389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B54AC0-6918-4A8A-AD3F-B7E5EDB0A33B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Оценка  соответствия  педагога  требованиям </a:t>
          </a:r>
          <a:r>
            <a:rPr lang="ru-RU" dirty="0" err="1" smtClean="0"/>
            <a:t>профстандарта</a:t>
          </a:r>
          <a:r>
            <a:rPr lang="ru-RU" dirty="0" smtClean="0"/>
            <a:t> </a:t>
          </a:r>
          <a:endParaRPr lang="ru-RU" dirty="0"/>
        </a:p>
      </dgm:t>
    </dgm:pt>
    <dgm:pt modelId="{48E1234B-647F-440E-B879-17AF25E74C3A}" type="parTrans" cxnId="{DE4DDAF1-173D-4D20-AEA8-0064AD4D9FBB}">
      <dgm:prSet/>
      <dgm:spPr/>
      <dgm:t>
        <a:bodyPr/>
        <a:lstStyle/>
        <a:p>
          <a:endParaRPr lang="ru-RU"/>
        </a:p>
      </dgm:t>
    </dgm:pt>
    <dgm:pt modelId="{54C1136D-F637-47C0-AE59-1145BCE79E8D}" type="sibTrans" cxnId="{DE4DDAF1-173D-4D20-AEA8-0064AD4D9FBB}">
      <dgm:prSet/>
      <dgm:spPr/>
      <dgm:t>
        <a:bodyPr/>
        <a:lstStyle/>
        <a:p>
          <a:endParaRPr lang="ru-RU"/>
        </a:p>
      </dgm:t>
    </dgm:pt>
    <dgm:pt modelId="{FAF21954-5A48-44B9-8818-E96335074197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Внешний  аудит </a:t>
          </a:r>
          <a:endParaRPr lang="ru-RU" dirty="0"/>
        </a:p>
      </dgm:t>
    </dgm:pt>
    <dgm:pt modelId="{6C9D0B4C-633B-4694-9E07-4224B19754B5}" type="parTrans" cxnId="{2BD53A97-1A98-4157-9C6C-F618F748DA8D}">
      <dgm:prSet/>
      <dgm:spPr/>
      <dgm:t>
        <a:bodyPr/>
        <a:lstStyle/>
        <a:p>
          <a:endParaRPr lang="ru-RU"/>
        </a:p>
      </dgm:t>
    </dgm:pt>
    <dgm:pt modelId="{BFBAB230-4CBA-4698-9B33-ECB30C0F1EB6}" type="sibTrans" cxnId="{2BD53A97-1A98-4157-9C6C-F618F748DA8D}">
      <dgm:prSet/>
      <dgm:spPr/>
      <dgm:t>
        <a:bodyPr/>
        <a:lstStyle/>
        <a:p>
          <a:endParaRPr lang="ru-RU"/>
        </a:p>
      </dgm:t>
    </dgm:pt>
    <dgm:pt modelId="{44833FF3-6BB0-49F1-A147-DB8392A07B2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Внутренний  аудит </a:t>
          </a:r>
          <a:endParaRPr lang="ru-RU" dirty="0"/>
        </a:p>
      </dgm:t>
    </dgm:pt>
    <dgm:pt modelId="{931E414E-B628-419B-8A98-6F31BF714359}" type="parTrans" cxnId="{E1D04785-917D-40F9-A1F3-D4C0A5AC9FAE}">
      <dgm:prSet/>
      <dgm:spPr/>
      <dgm:t>
        <a:bodyPr/>
        <a:lstStyle/>
        <a:p>
          <a:endParaRPr lang="ru-RU"/>
        </a:p>
      </dgm:t>
    </dgm:pt>
    <dgm:pt modelId="{102A8F83-B3C2-4119-9DA1-FC2938FAD5D3}" type="sibTrans" cxnId="{E1D04785-917D-40F9-A1F3-D4C0A5AC9FAE}">
      <dgm:prSet/>
      <dgm:spPr/>
      <dgm:t>
        <a:bodyPr/>
        <a:lstStyle/>
        <a:p>
          <a:endParaRPr lang="ru-RU"/>
        </a:p>
      </dgm:t>
    </dgm:pt>
    <dgm:pt modelId="{E9050A6C-85E9-45AC-8789-3D63D00442C2}" type="pres">
      <dgm:prSet presAssocID="{5666E01E-0309-4D2D-8BA9-C173FF8F389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D6EE55-861F-46CB-A7A4-3E936D9FD8F8}" type="pres">
      <dgm:prSet presAssocID="{E4B54AC0-6918-4A8A-AD3F-B7E5EDB0A33B}" presName="root" presStyleCnt="0">
        <dgm:presLayoutVars>
          <dgm:chMax/>
          <dgm:chPref val="4"/>
        </dgm:presLayoutVars>
      </dgm:prSet>
      <dgm:spPr/>
    </dgm:pt>
    <dgm:pt modelId="{28B37063-2A35-4A84-8C31-A0BA7F774058}" type="pres">
      <dgm:prSet presAssocID="{E4B54AC0-6918-4A8A-AD3F-B7E5EDB0A33B}" presName="rootComposite" presStyleCnt="0">
        <dgm:presLayoutVars/>
      </dgm:prSet>
      <dgm:spPr/>
    </dgm:pt>
    <dgm:pt modelId="{E8BDA589-9794-4185-A447-32134A7AACB5}" type="pres">
      <dgm:prSet presAssocID="{E4B54AC0-6918-4A8A-AD3F-B7E5EDB0A33B}" presName="rootText" presStyleLbl="node0" presStyleIdx="0" presStyleCnt="1" custLinFactNeighborX="-793" custLinFactNeighborY="199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317273B-F6A2-4BFA-9A6D-C20182490BE0}" type="pres">
      <dgm:prSet presAssocID="{E4B54AC0-6918-4A8A-AD3F-B7E5EDB0A33B}" presName="childShape" presStyleCnt="0">
        <dgm:presLayoutVars>
          <dgm:chMax val="0"/>
          <dgm:chPref val="0"/>
        </dgm:presLayoutVars>
      </dgm:prSet>
      <dgm:spPr/>
    </dgm:pt>
    <dgm:pt modelId="{816D7826-72B5-4318-A955-0BDBF3DB4302}" type="pres">
      <dgm:prSet presAssocID="{FAF21954-5A48-44B9-8818-E96335074197}" presName="childComposite" presStyleCnt="0">
        <dgm:presLayoutVars>
          <dgm:chMax val="0"/>
          <dgm:chPref val="0"/>
        </dgm:presLayoutVars>
      </dgm:prSet>
      <dgm:spPr/>
    </dgm:pt>
    <dgm:pt modelId="{42F38948-907B-462B-AE21-041B08B6A7AA}" type="pres">
      <dgm:prSet presAssocID="{FAF21954-5A48-44B9-8818-E96335074197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5148DCFA-0E5E-46F8-97C2-BBCB63DD00D3}" type="pres">
      <dgm:prSet presAssocID="{FAF21954-5A48-44B9-8818-E9633507419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E8F0-97FF-4717-94C4-33D0A73618E9}" type="pres">
      <dgm:prSet presAssocID="{44833FF3-6BB0-49F1-A147-DB8392A07B26}" presName="childComposite" presStyleCnt="0">
        <dgm:presLayoutVars>
          <dgm:chMax val="0"/>
          <dgm:chPref val="0"/>
        </dgm:presLayoutVars>
      </dgm:prSet>
      <dgm:spPr/>
    </dgm:pt>
    <dgm:pt modelId="{459D4CF7-2117-44BA-BD92-73B02048ABC9}" type="pres">
      <dgm:prSet presAssocID="{44833FF3-6BB0-49F1-A147-DB8392A07B26}" presName="Image" presStyleLbl="node1" presStyleIdx="1" presStyleCnt="2" custScaleX="1227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0AAF531-DFAF-4380-8C30-103D50970343}" type="pres">
      <dgm:prSet presAssocID="{44833FF3-6BB0-49F1-A147-DB8392A07B26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AEBB7-C263-47DE-9EDD-A1F45D9AB131}" type="presOf" srcId="{5666E01E-0309-4D2D-8BA9-C173FF8F389A}" destId="{E9050A6C-85E9-45AC-8789-3D63D00442C2}" srcOrd="0" destOrd="0" presId="urn:microsoft.com/office/officeart/2008/layout/PictureAccentList"/>
    <dgm:cxn modelId="{DE4DDAF1-173D-4D20-AEA8-0064AD4D9FBB}" srcId="{5666E01E-0309-4D2D-8BA9-C173FF8F389A}" destId="{E4B54AC0-6918-4A8A-AD3F-B7E5EDB0A33B}" srcOrd="0" destOrd="0" parTransId="{48E1234B-647F-440E-B879-17AF25E74C3A}" sibTransId="{54C1136D-F637-47C0-AE59-1145BCE79E8D}"/>
    <dgm:cxn modelId="{DD5C24A8-2D80-44EC-9985-15A03E9E898C}" type="presOf" srcId="{FAF21954-5A48-44B9-8818-E96335074197}" destId="{5148DCFA-0E5E-46F8-97C2-BBCB63DD00D3}" srcOrd="0" destOrd="0" presId="urn:microsoft.com/office/officeart/2008/layout/PictureAccentList"/>
    <dgm:cxn modelId="{CE254C68-AB73-4233-A74C-ECA06C1A6534}" type="presOf" srcId="{44833FF3-6BB0-49F1-A147-DB8392A07B26}" destId="{00AAF531-DFAF-4380-8C30-103D50970343}" srcOrd="0" destOrd="0" presId="urn:microsoft.com/office/officeart/2008/layout/PictureAccentList"/>
    <dgm:cxn modelId="{2BD53A97-1A98-4157-9C6C-F618F748DA8D}" srcId="{E4B54AC0-6918-4A8A-AD3F-B7E5EDB0A33B}" destId="{FAF21954-5A48-44B9-8818-E96335074197}" srcOrd="0" destOrd="0" parTransId="{6C9D0B4C-633B-4694-9E07-4224B19754B5}" sibTransId="{BFBAB230-4CBA-4698-9B33-ECB30C0F1EB6}"/>
    <dgm:cxn modelId="{E1D04785-917D-40F9-A1F3-D4C0A5AC9FAE}" srcId="{E4B54AC0-6918-4A8A-AD3F-B7E5EDB0A33B}" destId="{44833FF3-6BB0-49F1-A147-DB8392A07B26}" srcOrd="1" destOrd="0" parTransId="{931E414E-B628-419B-8A98-6F31BF714359}" sibTransId="{102A8F83-B3C2-4119-9DA1-FC2938FAD5D3}"/>
    <dgm:cxn modelId="{20626DB3-409B-4D1D-A2E1-1752E1C825B8}" type="presOf" srcId="{E4B54AC0-6918-4A8A-AD3F-B7E5EDB0A33B}" destId="{E8BDA589-9794-4185-A447-32134A7AACB5}" srcOrd="0" destOrd="0" presId="urn:microsoft.com/office/officeart/2008/layout/PictureAccentList"/>
    <dgm:cxn modelId="{43722949-2631-4244-924F-FCF67BFA80A9}" type="presParOf" srcId="{E9050A6C-85E9-45AC-8789-3D63D00442C2}" destId="{FBD6EE55-861F-46CB-A7A4-3E936D9FD8F8}" srcOrd="0" destOrd="0" presId="urn:microsoft.com/office/officeart/2008/layout/PictureAccentList"/>
    <dgm:cxn modelId="{788A8754-6E94-475B-ABD7-0084D81F2710}" type="presParOf" srcId="{FBD6EE55-861F-46CB-A7A4-3E936D9FD8F8}" destId="{28B37063-2A35-4A84-8C31-A0BA7F774058}" srcOrd="0" destOrd="0" presId="urn:microsoft.com/office/officeart/2008/layout/PictureAccentList"/>
    <dgm:cxn modelId="{D2F02B30-BF61-48EF-A280-F6E698B8F83E}" type="presParOf" srcId="{28B37063-2A35-4A84-8C31-A0BA7F774058}" destId="{E8BDA589-9794-4185-A447-32134A7AACB5}" srcOrd="0" destOrd="0" presId="urn:microsoft.com/office/officeart/2008/layout/PictureAccentList"/>
    <dgm:cxn modelId="{748DCDAC-FAC8-4D4B-9B0C-EE0B2779C0F3}" type="presParOf" srcId="{FBD6EE55-861F-46CB-A7A4-3E936D9FD8F8}" destId="{7317273B-F6A2-4BFA-9A6D-C20182490BE0}" srcOrd="1" destOrd="0" presId="urn:microsoft.com/office/officeart/2008/layout/PictureAccentList"/>
    <dgm:cxn modelId="{8B6276FB-AE14-4F7E-9DCD-31F8A2E5351B}" type="presParOf" srcId="{7317273B-F6A2-4BFA-9A6D-C20182490BE0}" destId="{816D7826-72B5-4318-A955-0BDBF3DB4302}" srcOrd="0" destOrd="0" presId="urn:microsoft.com/office/officeart/2008/layout/PictureAccentList"/>
    <dgm:cxn modelId="{08EDD40B-A956-4F5D-B4DC-85E42A0D7F29}" type="presParOf" srcId="{816D7826-72B5-4318-A955-0BDBF3DB4302}" destId="{42F38948-907B-462B-AE21-041B08B6A7AA}" srcOrd="0" destOrd="0" presId="urn:microsoft.com/office/officeart/2008/layout/PictureAccentList"/>
    <dgm:cxn modelId="{6C0916EA-0D0E-44C2-AB72-540A7A2D5CD7}" type="presParOf" srcId="{816D7826-72B5-4318-A955-0BDBF3DB4302}" destId="{5148DCFA-0E5E-46F8-97C2-BBCB63DD00D3}" srcOrd="1" destOrd="0" presId="urn:microsoft.com/office/officeart/2008/layout/PictureAccentList"/>
    <dgm:cxn modelId="{541D8ED0-6A7B-4D42-8082-EDE22EEEBA6E}" type="presParOf" srcId="{7317273B-F6A2-4BFA-9A6D-C20182490BE0}" destId="{44F9E8F0-97FF-4717-94C4-33D0A73618E9}" srcOrd="1" destOrd="0" presId="urn:microsoft.com/office/officeart/2008/layout/PictureAccentList"/>
    <dgm:cxn modelId="{9961B072-CC0C-4D6B-84AA-2DFD780D8424}" type="presParOf" srcId="{44F9E8F0-97FF-4717-94C4-33D0A73618E9}" destId="{459D4CF7-2117-44BA-BD92-73B02048ABC9}" srcOrd="0" destOrd="0" presId="urn:microsoft.com/office/officeart/2008/layout/PictureAccentList"/>
    <dgm:cxn modelId="{E584C41D-EA6C-40E1-AA2F-8739EF459886}" type="presParOf" srcId="{44F9E8F0-97FF-4717-94C4-33D0A73618E9}" destId="{00AAF531-DFAF-4380-8C30-103D5097034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66ED0-5FB2-4E6D-8BCB-E80871A29BF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D1853E-649F-42FE-8734-0048D7E1C282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Внешний аудит </a:t>
          </a:r>
          <a:endParaRPr lang="ru-RU" dirty="0"/>
        </a:p>
      </dgm:t>
    </dgm:pt>
    <dgm:pt modelId="{690CBE44-EBE6-4FAB-BCD2-1046A6E17284}" type="parTrans" cxnId="{083721E2-CC28-4398-AFDA-212BE366BDF7}">
      <dgm:prSet/>
      <dgm:spPr/>
      <dgm:t>
        <a:bodyPr/>
        <a:lstStyle/>
        <a:p>
          <a:endParaRPr lang="ru-RU"/>
        </a:p>
      </dgm:t>
    </dgm:pt>
    <dgm:pt modelId="{700010C1-3F42-48ED-8B22-CD86FBC9818E}" type="sibTrans" cxnId="{083721E2-CC28-4398-AFDA-212BE366BDF7}">
      <dgm:prSet/>
      <dgm:spPr/>
      <dgm:t>
        <a:bodyPr/>
        <a:lstStyle/>
        <a:p>
          <a:endParaRPr lang="ru-RU"/>
        </a:p>
      </dgm:t>
    </dgm:pt>
    <dgm:pt modelId="{D320081B-7603-4C91-8352-0B07B6D001C3}">
      <dgm:prSet phldrT="[Текст]"/>
      <dgm:spPr/>
      <dgm:t>
        <a:bodyPr/>
        <a:lstStyle/>
        <a:p>
          <a:r>
            <a:rPr lang="ru-RU" dirty="0" smtClean="0"/>
            <a:t>Это оценка  с привлечением специалистов аудиторской фирмы  для получения действительно независимой оценки, которую может дать только взгляд «со стороны».</a:t>
          </a:r>
          <a:endParaRPr lang="ru-RU" dirty="0"/>
        </a:p>
      </dgm:t>
    </dgm:pt>
    <dgm:pt modelId="{E0013A02-DBC8-44CB-94C9-B94157C674F8}" type="parTrans" cxnId="{8C52204E-E174-4F3A-8C88-BEDD943CB364}">
      <dgm:prSet/>
      <dgm:spPr/>
      <dgm:t>
        <a:bodyPr/>
        <a:lstStyle/>
        <a:p>
          <a:endParaRPr lang="ru-RU"/>
        </a:p>
      </dgm:t>
    </dgm:pt>
    <dgm:pt modelId="{0C2CDD4B-FA59-4509-B842-0CFE63D61140}" type="sibTrans" cxnId="{8C52204E-E174-4F3A-8C88-BEDD943CB364}">
      <dgm:prSet/>
      <dgm:spPr/>
      <dgm:t>
        <a:bodyPr/>
        <a:lstStyle/>
        <a:p>
          <a:endParaRPr lang="ru-RU"/>
        </a:p>
      </dgm:t>
    </dgm:pt>
    <dgm:pt modelId="{CF257397-B2BF-419D-A4C0-525968788A38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Внутренний  аудит </a:t>
          </a:r>
          <a:endParaRPr lang="ru-RU" dirty="0"/>
        </a:p>
      </dgm:t>
    </dgm:pt>
    <dgm:pt modelId="{3A0D7EA1-CDA3-41D5-A4A2-6E4FC79AC5A5}" type="parTrans" cxnId="{8EC759F3-5606-41CF-897F-497CAFD21432}">
      <dgm:prSet/>
      <dgm:spPr/>
      <dgm:t>
        <a:bodyPr/>
        <a:lstStyle/>
        <a:p>
          <a:endParaRPr lang="ru-RU"/>
        </a:p>
      </dgm:t>
    </dgm:pt>
    <dgm:pt modelId="{88656B4D-3CC0-4E04-A750-35338F4C5883}" type="sibTrans" cxnId="{8EC759F3-5606-41CF-897F-497CAFD21432}">
      <dgm:prSet/>
      <dgm:spPr/>
      <dgm:t>
        <a:bodyPr/>
        <a:lstStyle/>
        <a:p>
          <a:endParaRPr lang="ru-RU"/>
        </a:p>
      </dgm:t>
    </dgm:pt>
    <dgm:pt modelId="{8B3C8BA4-C151-4C29-B8F9-54B7C9B0AB59}">
      <dgm:prSet phldrT="[Текст]"/>
      <dgm:spPr/>
      <dgm:t>
        <a:bodyPr/>
        <a:lstStyle/>
        <a:p>
          <a:r>
            <a:rPr lang="ru-RU" dirty="0" smtClean="0"/>
            <a:t>Аудит, осуществляемый собственными силами организации, например, ревизионной комиссией, или другой организацией от её имени для оценки соответствия предъявляемым к педагогам профессиональных требований.</a:t>
          </a:r>
          <a:endParaRPr lang="ru-RU" dirty="0"/>
        </a:p>
      </dgm:t>
    </dgm:pt>
    <dgm:pt modelId="{83DF1755-53F8-421B-A99D-0FCC51CDD5B3}" type="parTrans" cxnId="{E3FC3FBC-0DFD-437C-ADB7-985542579F6B}">
      <dgm:prSet/>
      <dgm:spPr/>
      <dgm:t>
        <a:bodyPr/>
        <a:lstStyle/>
        <a:p>
          <a:endParaRPr lang="ru-RU"/>
        </a:p>
      </dgm:t>
    </dgm:pt>
    <dgm:pt modelId="{89CBF306-7E5D-42A0-89DF-DFE5E2BBC0CC}" type="sibTrans" cxnId="{E3FC3FBC-0DFD-437C-ADB7-985542579F6B}">
      <dgm:prSet/>
      <dgm:spPr/>
      <dgm:t>
        <a:bodyPr/>
        <a:lstStyle/>
        <a:p>
          <a:endParaRPr lang="ru-RU"/>
        </a:p>
      </dgm:t>
    </dgm:pt>
    <dgm:pt modelId="{77BCA6CA-ECC8-4403-B0F4-4190A56EDC16}" type="pres">
      <dgm:prSet presAssocID="{7DE66ED0-5FB2-4E6D-8BCB-E80871A29B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C4906B-8755-473F-9355-4B7C10512AF1}" type="pres">
      <dgm:prSet presAssocID="{64D1853E-649F-42FE-8734-0048D7E1C282}" presName="linNode" presStyleCnt="0"/>
      <dgm:spPr/>
    </dgm:pt>
    <dgm:pt modelId="{1633873A-9906-4057-8EA1-843CA13EFDD0}" type="pres">
      <dgm:prSet presAssocID="{64D1853E-649F-42FE-8734-0048D7E1C282}" presName="parentShp" presStyleLbl="node1" presStyleIdx="0" presStyleCnt="2" custScaleX="73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C214F-08C7-4466-8381-B2E2EB70952C}" type="pres">
      <dgm:prSet presAssocID="{64D1853E-649F-42FE-8734-0048D7E1C282}" presName="childShp" presStyleLbl="bgAccFollowNode1" presStyleIdx="0" presStyleCnt="2" custScaleX="12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F91FC-1E41-47A3-9CD0-F557418876AD}" type="pres">
      <dgm:prSet presAssocID="{700010C1-3F42-48ED-8B22-CD86FBC9818E}" presName="spacing" presStyleCnt="0"/>
      <dgm:spPr/>
    </dgm:pt>
    <dgm:pt modelId="{65943DD9-3D2B-4AB0-970C-321C74739791}" type="pres">
      <dgm:prSet presAssocID="{CF257397-B2BF-419D-A4C0-525968788A38}" presName="linNode" presStyleCnt="0"/>
      <dgm:spPr/>
    </dgm:pt>
    <dgm:pt modelId="{D99773D4-AD20-40CD-B836-44299D06E661}" type="pres">
      <dgm:prSet presAssocID="{CF257397-B2BF-419D-A4C0-525968788A38}" presName="parentShp" presStyleLbl="node1" presStyleIdx="1" presStyleCnt="2" custScaleX="74138" custLinFactNeighborX="-13506" custLinFactNeighborY="-5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8ADE0-32FC-4B0C-B74E-8A8358FAF210}" type="pres">
      <dgm:prSet presAssocID="{CF257397-B2BF-419D-A4C0-525968788A38}" presName="childShp" presStyleLbl="bgAccFollowNode1" presStyleIdx="1" presStyleCnt="2" custScaleX="122414" custLinFactNeighborX="6035" custLinFactNeighborY="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721E2-CC28-4398-AFDA-212BE366BDF7}" srcId="{7DE66ED0-5FB2-4E6D-8BCB-E80871A29BFB}" destId="{64D1853E-649F-42FE-8734-0048D7E1C282}" srcOrd="0" destOrd="0" parTransId="{690CBE44-EBE6-4FAB-BCD2-1046A6E17284}" sibTransId="{700010C1-3F42-48ED-8B22-CD86FBC9818E}"/>
    <dgm:cxn modelId="{2AB31253-4FED-40E2-9955-EF23FC607B6C}" type="presOf" srcId="{64D1853E-649F-42FE-8734-0048D7E1C282}" destId="{1633873A-9906-4057-8EA1-843CA13EFDD0}" srcOrd="0" destOrd="0" presId="urn:microsoft.com/office/officeart/2005/8/layout/vList6"/>
    <dgm:cxn modelId="{295B2483-4008-4D50-9FF1-9476647E5772}" type="presOf" srcId="{CF257397-B2BF-419D-A4C0-525968788A38}" destId="{D99773D4-AD20-40CD-B836-44299D06E661}" srcOrd="0" destOrd="0" presId="urn:microsoft.com/office/officeart/2005/8/layout/vList6"/>
    <dgm:cxn modelId="{7C976057-5B29-4E3A-972D-AEA4DA6CE700}" type="presOf" srcId="{D320081B-7603-4C91-8352-0B07B6D001C3}" destId="{10CC214F-08C7-4466-8381-B2E2EB70952C}" srcOrd="0" destOrd="0" presId="urn:microsoft.com/office/officeart/2005/8/layout/vList6"/>
    <dgm:cxn modelId="{55D4813E-FA0D-40B8-B442-028FCADA647F}" type="presOf" srcId="{7DE66ED0-5FB2-4E6D-8BCB-E80871A29BFB}" destId="{77BCA6CA-ECC8-4403-B0F4-4190A56EDC16}" srcOrd="0" destOrd="0" presId="urn:microsoft.com/office/officeart/2005/8/layout/vList6"/>
    <dgm:cxn modelId="{E3FC3FBC-0DFD-437C-ADB7-985542579F6B}" srcId="{CF257397-B2BF-419D-A4C0-525968788A38}" destId="{8B3C8BA4-C151-4C29-B8F9-54B7C9B0AB59}" srcOrd="0" destOrd="0" parTransId="{83DF1755-53F8-421B-A99D-0FCC51CDD5B3}" sibTransId="{89CBF306-7E5D-42A0-89DF-DFE5E2BBC0CC}"/>
    <dgm:cxn modelId="{8C52204E-E174-4F3A-8C88-BEDD943CB364}" srcId="{64D1853E-649F-42FE-8734-0048D7E1C282}" destId="{D320081B-7603-4C91-8352-0B07B6D001C3}" srcOrd="0" destOrd="0" parTransId="{E0013A02-DBC8-44CB-94C9-B94157C674F8}" sibTransId="{0C2CDD4B-FA59-4509-B842-0CFE63D61140}"/>
    <dgm:cxn modelId="{8EC759F3-5606-41CF-897F-497CAFD21432}" srcId="{7DE66ED0-5FB2-4E6D-8BCB-E80871A29BFB}" destId="{CF257397-B2BF-419D-A4C0-525968788A38}" srcOrd="1" destOrd="0" parTransId="{3A0D7EA1-CDA3-41D5-A4A2-6E4FC79AC5A5}" sibTransId="{88656B4D-3CC0-4E04-A750-35338F4C5883}"/>
    <dgm:cxn modelId="{5801ABBC-EE18-4904-BCC0-A7D32F5D2573}" type="presOf" srcId="{8B3C8BA4-C151-4C29-B8F9-54B7C9B0AB59}" destId="{6098ADE0-32FC-4B0C-B74E-8A8358FAF210}" srcOrd="0" destOrd="0" presId="urn:microsoft.com/office/officeart/2005/8/layout/vList6"/>
    <dgm:cxn modelId="{4BB44294-5839-4AFF-A94F-358DE96E1135}" type="presParOf" srcId="{77BCA6CA-ECC8-4403-B0F4-4190A56EDC16}" destId="{12C4906B-8755-473F-9355-4B7C10512AF1}" srcOrd="0" destOrd="0" presId="urn:microsoft.com/office/officeart/2005/8/layout/vList6"/>
    <dgm:cxn modelId="{24B18144-BD7C-467F-ACDF-85C0BEE51744}" type="presParOf" srcId="{12C4906B-8755-473F-9355-4B7C10512AF1}" destId="{1633873A-9906-4057-8EA1-843CA13EFDD0}" srcOrd="0" destOrd="0" presId="urn:microsoft.com/office/officeart/2005/8/layout/vList6"/>
    <dgm:cxn modelId="{3B1B8E08-778F-4B94-895D-AFBF1D6150D3}" type="presParOf" srcId="{12C4906B-8755-473F-9355-4B7C10512AF1}" destId="{10CC214F-08C7-4466-8381-B2E2EB70952C}" srcOrd="1" destOrd="0" presId="urn:microsoft.com/office/officeart/2005/8/layout/vList6"/>
    <dgm:cxn modelId="{7B730562-576D-40A8-AD0B-EF70FE3B7249}" type="presParOf" srcId="{77BCA6CA-ECC8-4403-B0F4-4190A56EDC16}" destId="{16EF91FC-1E41-47A3-9CD0-F557418876AD}" srcOrd="1" destOrd="0" presId="urn:microsoft.com/office/officeart/2005/8/layout/vList6"/>
    <dgm:cxn modelId="{516A97F0-7E8E-4519-8B1E-BA4B5CE476CB}" type="presParOf" srcId="{77BCA6CA-ECC8-4403-B0F4-4190A56EDC16}" destId="{65943DD9-3D2B-4AB0-970C-321C74739791}" srcOrd="2" destOrd="0" presId="urn:microsoft.com/office/officeart/2005/8/layout/vList6"/>
    <dgm:cxn modelId="{1EA7B5AE-92D1-4E1E-879B-7E057DFE9D63}" type="presParOf" srcId="{65943DD9-3D2B-4AB0-970C-321C74739791}" destId="{D99773D4-AD20-40CD-B836-44299D06E661}" srcOrd="0" destOrd="0" presId="urn:microsoft.com/office/officeart/2005/8/layout/vList6"/>
    <dgm:cxn modelId="{1340CD68-2A69-4626-9499-AF49B1D167F2}" type="presParOf" srcId="{65943DD9-3D2B-4AB0-970C-321C74739791}" destId="{6098ADE0-32FC-4B0C-B74E-8A8358FAF2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1C015A-3765-4298-A574-2D154D44756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79ECA14-325D-4E9F-ABEC-70EE24D175F3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Профессиональная </a:t>
          </a:r>
          <a:r>
            <a:rPr lang="ru-RU" dirty="0" smtClean="0"/>
            <a:t>компетентность </a:t>
          </a:r>
          <a:endParaRPr lang="ru-RU" dirty="0"/>
        </a:p>
      </dgm:t>
    </dgm:pt>
    <dgm:pt modelId="{D9162543-1D48-4143-81E0-83E7BEA32875}" type="parTrans" cxnId="{3D4A06A4-7FF1-4DAD-8130-83A42B01CE52}">
      <dgm:prSet/>
      <dgm:spPr/>
      <dgm:t>
        <a:bodyPr/>
        <a:lstStyle/>
        <a:p>
          <a:endParaRPr lang="ru-RU"/>
        </a:p>
      </dgm:t>
    </dgm:pt>
    <dgm:pt modelId="{D36AF65E-B7A2-4D71-8313-BA8BB85EFDC9}" type="sibTrans" cxnId="{3D4A06A4-7FF1-4DAD-8130-83A42B01CE52}">
      <dgm:prSet/>
      <dgm:spPr/>
      <dgm:t>
        <a:bodyPr/>
        <a:lstStyle/>
        <a:p>
          <a:endParaRPr lang="ru-RU"/>
        </a:p>
      </dgm:t>
    </dgm:pt>
    <dgm:pt modelId="{DCF92ECE-70B7-406D-8CD1-0279D5155FC0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Аттестация в  форме ЕГЭ</a:t>
          </a:r>
          <a:endParaRPr lang="ru-RU" dirty="0"/>
        </a:p>
      </dgm:t>
    </dgm:pt>
    <dgm:pt modelId="{45A91843-5770-481B-8E99-A80D0345098F}" type="parTrans" cxnId="{7FB9B58A-33CB-411A-86D2-DDDEFC4543CF}">
      <dgm:prSet/>
      <dgm:spPr/>
      <dgm:t>
        <a:bodyPr/>
        <a:lstStyle/>
        <a:p>
          <a:endParaRPr lang="ru-RU"/>
        </a:p>
      </dgm:t>
    </dgm:pt>
    <dgm:pt modelId="{BFC44ED5-DC1A-4DAA-9315-44DC0429CEE3}" type="sibTrans" cxnId="{7FB9B58A-33CB-411A-86D2-DDDEFC4543CF}">
      <dgm:prSet/>
      <dgm:spPr/>
      <dgm:t>
        <a:bodyPr/>
        <a:lstStyle/>
        <a:p>
          <a:endParaRPr lang="ru-RU"/>
        </a:p>
      </dgm:t>
    </dgm:pt>
    <dgm:pt modelId="{A5FAD8C9-BF2D-4A58-82B4-0E6C700C9F3A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Межкурсовая  подготовка </a:t>
          </a:r>
          <a:endParaRPr lang="ru-RU" dirty="0"/>
        </a:p>
      </dgm:t>
    </dgm:pt>
    <dgm:pt modelId="{72E7E61B-C170-4A2B-907A-9D58B9C7E389}" type="parTrans" cxnId="{FDC0074E-89D5-411A-963E-380A5F198727}">
      <dgm:prSet/>
      <dgm:spPr/>
      <dgm:t>
        <a:bodyPr/>
        <a:lstStyle/>
        <a:p>
          <a:endParaRPr lang="ru-RU"/>
        </a:p>
      </dgm:t>
    </dgm:pt>
    <dgm:pt modelId="{8FFA6266-B400-4550-AE56-364AC0296C4A}" type="sibTrans" cxnId="{FDC0074E-89D5-411A-963E-380A5F198727}">
      <dgm:prSet/>
      <dgm:spPr/>
      <dgm:t>
        <a:bodyPr/>
        <a:lstStyle/>
        <a:p>
          <a:endParaRPr lang="ru-RU"/>
        </a:p>
      </dgm:t>
    </dgm:pt>
    <dgm:pt modelId="{842DE6A4-86D2-4D72-9819-FBFF9C53445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Участие в конкурсах </a:t>
          </a:r>
          <a:r>
            <a:rPr lang="ru-RU" dirty="0" err="1" smtClean="0"/>
            <a:t>профмастерств</a:t>
          </a:r>
          <a:r>
            <a:rPr lang="ru-RU" dirty="0" smtClean="0"/>
            <a:t> </a:t>
          </a:r>
          <a:endParaRPr lang="ru-RU" dirty="0"/>
        </a:p>
      </dgm:t>
    </dgm:pt>
    <dgm:pt modelId="{6F31A4EC-C705-4DC5-A5C6-24FC1D4845E4}" type="parTrans" cxnId="{9791DC67-F8EF-4709-963F-950C16367B59}">
      <dgm:prSet/>
      <dgm:spPr/>
      <dgm:t>
        <a:bodyPr/>
        <a:lstStyle/>
        <a:p>
          <a:endParaRPr lang="ru-RU"/>
        </a:p>
      </dgm:t>
    </dgm:pt>
    <dgm:pt modelId="{211C44AA-233E-43C5-80F3-BB296D2D1E12}" type="sibTrans" cxnId="{9791DC67-F8EF-4709-963F-950C16367B59}">
      <dgm:prSet/>
      <dgm:spPr/>
      <dgm:t>
        <a:bodyPr/>
        <a:lstStyle/>
        <a:p>
          <a:endParaRPr lang="ru-RU"/>
        </a:p>
      </dgm:t>
    </dgm:pt>
    <dgm:pt modelId="{16B462C8-A19A-4DB3-B370-5650112C31C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Диссеминация  опыта </a:t>
          </a:r>
          <a:endParaRPr lang="ru-RU" dirty="0"/>
        </a:p>
      </dgm:t>
    </dgm:pt>
    <dgm:pt modelId="{6DD79152-F532-409A-9164-A36D757C72D4}" type="parTrans" cxnId="{7255223B-B0BE-4CFD-9118-CFF31C5908F8}">
      <dgm:prSet/>
      <dgm:spPr/>
      <dgm:t>
        <a:bodyPr/>
        <a:lstStyle/>
        <a:p>
          <a:endParaRPr lang="ru-RU"/>
        </a:p>
      </dgm:t>
    </dgm:pt>
    <dgm:pt modelId="{47CA1678-6442-41E6-A16F-5CD925E68C97}" type="sibTrans" cxnId="{7255223B-B0BE-4CFD-9118-CFF31C5908F8}">
      <dgm:prSet/>
      <dgm:spPr/>
      <dgm:t>
        <a:bodyPr/>
        <a:lstStyle/>
        <a:p>
          <a:endParaRPr lang="ru-RU"/>
        </a:p>
      </dgm:t>
    </dgm:pt>
    <dgm:pt modelId="{B75DB98B-04D4-481C-82A2-D920F679682E}" type="pres">
      <dgm:prSet presAssocID="{431C015A-3765-4298-A574-2D154D447565}" presName="linearFlow" presStyleCnt="0">
        <dgm:presLayoutVars>
          <dgm:resizeHandles val="exact"/>
        </dgm:presLayoutVars>
      </dgm:prSet>
      <dgm:spPr/>
    </dgm:pt>
    <dgm:pt modelId="{648FEFD7-2DE6-46E2-AB55-A9BE32EE25AE}" type="pres">
      <dgm:prSet presAssocID="{C79ECA14-325D-4E9F-ABEC-70EE24D175F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4FF98-2E3D-4DB9-8BFF-7401DDCE080C}" type="pres">
      <dgm:prSet presAssocID="{D36AF65E-B7A2-4D71-8313-BA8BB85EFDC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29014B9-48C8-446F-B84A-DF88C378396C}" type="pres">
      <dgm:prSet presAssocID="{D36AF65E-B7A2-4D71-8313-BA8BB85EFDC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9EB4157-01C2-4EC5-874A-7C1F51A54924}" type="pres">
      <dgm:prSet presAssocID="{DCF92ECE-70B7-406D-8CD1-0279D5155F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40C49-63BE-47A1-A721-DDE60160D9C0}" type="pres">
      <dgm:prSet presAssocID="{BFC44ED5-DC1A-4DAA-9315-44DC0429CEE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B30D232-6F1C-48C1-B317-BD721FD85D27}" type="pres">
      <dgm:prSet presAssocID="{BFC44ED5-DC1A-4DAA-9315-44DC0429CEE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7C4D409-4A2D-49AD-8826-9DC3D2BACDB9}" type="pres">
      <dgm:prSet presAssocID="{842DE6A4-86D2-4D72-9819-FBFF9C5344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1B2E2-011F-4657-B828-0370525D9A5B}" type="pres">
      <dgm:prSet presAssocID="{211C44AA-233E-43C5-80F3-BB296D2D1E1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CF6B7D1-1A31-4FB1-8C35-1356B89EF2E7}" type="pres">
      <dgm:prSet presAssocID="{211C44AA-233E-43C5-80F3-BB296D2D1E1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4B4640E-5A8F-4AD0-8FE9-48222FA54EBB}" type="pres">
      <dgm:prSet presAssocID="{16B462C8-A19A-4DB3-B370-5650112C31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C86C0-8FD2-43A6-9732-7CB8370BA3DB}" type="pres">
      <dgm:prSet presAssocID="{47CA1678-6442-41E6-A16F-5CD925E68C9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E26E6F0-86BD-4C84-B186-E64D34383DB0}" type="pres">
      <dgm:prSet presAssocID="{47CA1678-6442-41E6-A16F-5CD925E68C9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CED050F-0FEF-4968-9CF1-A5F117FD3074}" type="pres">
      <dgm:prSet presAssocID="{A5FAD8C9-BF2D-4A58-82B4-0E6C700C9F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2E549-2677-4962-88D8-C352105CE74B}" type="presOf" srcId="{842DE6A4-86D2-4D72-9819-FBFF9C53445C}" destId="{87C4D409-4A2D-49AD-8826-9DC3D2BACDB9}" srcOrd="0" destOrd="0" presId="urn:microsoft.com/office/officeart/2005/8/layout/process2"/>
    <dgm:cxn modelId="{5B928CFE-A0DB-4808-91BB-36ED91D4FE11}" type="presOf" srcId="{C79ECA14-325D-4E9F-ABEC-70EE24D175F3}" destId="{648FEFD7-2DE6-46E2-AB55-A9BE32EE25AE}" srcOrd="0" destOrd="0" presId="urn:microsoft.com/office/officeart/2005/8/layout/process2"/>
    <dgm:cxn modelId="{72567E5C-63B2-4A78-A54E-1C5DA5E39356}" type="presOf" srcId="{D36AF65E-B7A2-4D71-8313-BA8BB85EFDC9}" destId="{D29014B9-48C8-446F-B84A-DF88C378396C}" srcOrd="1" destOrd="0" presId="urn:microsoft.com/office/officeart/2005/8/layout/process2"/>
    <dgm:cxn modelId="{3D4A06A4-7FF1-4DAD-8130-83A42B01CE52}" srcId="{431C015A-3765-4298-A574-2D154D447565}" destId="{C79ECA14-325D-4E9F-ABEC-70EE24D175F3}" srcOrd="0" destOrd="0" parTransId="{D9162543-1D48-4143-81E0-83E7BEA32875}" sibTransId="{D36AF65E-B7A2-4D71-8313-BA8BB85EFDC9}"/>
    <dgm:cxn modelId="{E7A91FD1-3212-4765-9CF1-E968D7255451}" type="presOf" srcId="{BFC44ED5-DC1A-4DAA-9315-44DC0429CEE3}" destId="{9B30D232-6F1C-48C1-B317-BD721FD85D27}" srcOrd="1" destOrd="0" presId="urn:microsoft.com/office/officeart/2005/8/layout/process2"/>
    <dgm:cxn modelId="{62F2B942-57B1-4EE7-ABDA-CC59ADFDE058}" type="presOf" srcId="{D36AF65E-B7A2-4D71-8313-BA8BB85EFDC9}" destId="{76B4FF98-2E3D-4DB9-8BFF-7401DDCE080C}" srcOrd="0" destOrd="0" presId="urn:microsoft.com/office/officeart/2005/8/layout/process2"/>
    <dgm:cxn modelId="{6291E1EB-5D1D-45AD-B975-8FBB6A61BFF9}" type="presOf" srcId="{BFC44ED5-DC1A-4DAA-9315-44DC0429CEE3}" destId="{1F240C49-63BE-47A1-A721-DDE60160D9C0}" srcOrd="0" destOrd="0" presId="urn:microsoft.com/office/officeart/2005/8/layout/process2"/>
    <dgm:cxn modelId="{FDC0074E-89D5-411A-963E-380A5F198727}" srcId="{431C015A-3765-4298-A574-2D154D447565}" destId="{A5FAD8C9-BF2D-4A58-82B4-0E6C700C9F3A}" srcOrd="4" destOrd="0" parTransId="{72E7E61B-C170-4A2B-907A-9D58B9C7E389}" sibTransId="{8FFA6266-B400-4550-AE56-364AC0296C4A}"/>
    <dgm:cxn modelId="{4870EB08-3AAA-4F6A-BB4D-735EF252094C}" type="presOf" srcId="{211C44AA-233E-43C5-80F3-BB296D2D1E12}" destId="{9CF6B7D1-1A31-4FB1-8C35-1356B89EF2E7}" srcOrd="1" destOrd="0" presId="urn:microsoft.com/office/officeart/2005/8/layout/process2"/>
    <dgm:cxn modelId="{827D41D3-7C65-43C3-B262-AEE978B934A2}" type="presOf" srcId="{DCF92ECE-70B7-406D-8CD1-0279D5155FC0}" destId="{69EB4157-01C2-4EC5-874A-7C1F51A54924}" srcOrd="0" destOrd="0" presId="urn:microsoft.com/office/officeart/2005/8/layout/process2"/>
    <dgm:cxn modelId="{7FB9B58A-33CB-411A-86D2-DDDEFC4543CF}" srcId="{431C015A-3765-4298-A574-2D154D447565}" destId="{DCF92ECE-70B7-406D-8CD1-0279D5155FC0}" srcOrd="1" destOrd="0" parTransId="{45A91843-5770-481B-8E99-A80D0345098F}" sibTransId="{BFC44ED5-DC1A-4DAA-9315-44DC0429CEE3}"/>
    <dgm:cxn modelId="{7B148AFE-2B6D-4767-921B-465EBAB25CDE}" type="presOf" srcId="{211C44AA-233E-43C5-80F3-BB296D2D1E12}" destId="{2331B2E2-011F-4657-B828-0370525D9A5B}" srcOrd="0" destOrd="0" presId="urn:microsoft.com/office/officeart/2005/8/layout/process2"/>
    <dgm:cxn modelId="{7255223B-B0BE-4CFD-9118-CFF31C5908F8}" srcId="{431C015A-3765-4298-A574-2D154D447565}" destId="{16B462C8-A19A-4DB3-B370-5650112C31CA}" srcOrd="3" destOrd="0" parTransId="{6DD79152-F532-409A-9164-A36D757C72D4}" sibTransId="{47CA1678-6442-41E6-A16F-5CD925E68C97}"/>
    <dgm:cxn modelId="{9791DC67-F8EF-4709-963F-950C16367B59}" srcId="{431C015A-3765-4298-A574-2D154D447565}" destId="{842DE6A4-86D2-4D72-9819-FBFF9C53445C}" srcOrd="2" destOrd="0" parTransId="{6F31A4EC-C705-4DC5-A5C6-24FC1D4845E4}" sibTransId="{211C44AA-233E-43C5-80F3-BB296D2D1E12}"/>
    <dgm:cxn modelId="{630158AC-8FEF-483B-9312-4BD8DD9C7570}" type="presOf" srcId="{A5FAD8C9-BF2D-4A58-82B4-0E6C700C9F3A}" destId="{4CED050F-0FEF-4968-9CF1-A5F117FD3074}" srcOrd="0" destOrd="0" presId="urn:microsoft.com/office/officeart/2005/8/layout/process2"/>
    <dgm:cxn modelId="{357E34B9-96B0-42A8-BE69-CF62751FB049}" type="presOf" srcId="{16B462C8-A19A-4DB3-B370-5650112C31CA}" destId="{64B4640E-5A8F-4AD0-8FE9-48222FA54EBB}" srcOrd="0" destOrd="0" presId="urn:microsoft.com/office/officeart/2005/8/layout/process2"/>
    <dgm:cxn modelId="{923C00E6-DB85-4BC0-942C-7126E31C6982}" type="presOf" srcId="{47CA1678-6442-41E6-A16F-5CD925E68C97}" destId="{29CC86C0-8FD2-43A6-9732-7CB8370BA3DB}" srcOrd="0" destOrd="0" presId="urn:microsoft.com/office/officeart/2005/8/layout/process2"/>
    <dgm:cxn modelId="{5B295EB9-E1F4-4630-B03E-BDED75C18980}" type="presOf" srcId="{47CA1678-6442-41E6-A16F-5CD925E68C97}" destId="{7E26E6F0-86BD-4C84-B186-E64D34383DB0}" srcOrd="1" destOrd="0" presId="urn:microsoft.com/office/officeart/2005/8/layout/process2"/>
    <dgm:cxn modelId="{B8EEEEAF-FAA6-4588-96FC-F1C49AD041BF}" type="presOf" srcId="{431C015A-3765-4298-A574-2D154D447565}" destId="{B75DB98B-04D4-481C-82A2-D920F679682E}" srcOrd="0" destOrd="0" presId="urn:microsoft.com/office/officeart/2005/8/layout/process2"/>
    <dgm:cxn modelId="{44A0E5D2-7F0C-4B18-883A-6B7D267AC84B}" type="presParOf" srcId="{B75DB98B-04D4-481C-82A2-D920F679682E}" destId="{648FEFD7-2DE6-46E2-AB55-A9BE32EE25AE}" srcOrd="0" destOrd="0" presId="urn:microsoft.com/office/officeart/2005/8/layout/process2"/>
    <dgm:cxn modelId="{FE8A135D-8299-473A-A870-98E2C0DE67AB}" type="presParOf" srcId="{B75DB98B-04D4-481C-82A2-D920F679682E}" destId="{76B4FF98-2E3D-4DB9-8BFF-7401DDCE080C}" srcOrd="1" destOrd="0" presId="urn:microsoft.com/office/officeart/2005/8/layout/process2"/>
    <dgm:cxn modelId="{652AC950-C183-4E67-B48D-80049C675DDB}" type="presParOf" srcId="{76B4FF98-2E3D-4DB9-8BFF-7401DDCE080C}" destId="{D29014B9-48C8-446F-B84A-DF88C378396C}" srcOrd="0" destOrd="0" presId="urn:microsoft.com/office/officeart/2005/8/layout/process2"/>
    <dgm:cxn modelId="{D261032C-8AE6-4DA7-937B-0A6FF9E91A3D}" type="presParOf" srcId="{B75DB98B-04D4-481C-82A2-D920F679682E}" destId="{69EB4157-01C2-4EC5-874A-7C1F51A54924}" srcOrd="2" destOrd="0" presId="urn:microsoft.com/office/officeart/2005/8/layout/process2"/>
    <dgm:cxn modelId="{D3486B23-D7E1-423D-B444-8DA5A3412B74}" type="presParOf" srcId="{B75DB98B-04D4-481C-82A2-D920F679682E}" destId="{1F240C49-63BE-47A1-A721-DDE60160D9C0}" srcOrd="3" destOrd="0" presId="urn:microsoft.com/office/officeart/2005/8/layout/process2"/>
    <dgm:cxn modelId="{79273C3D-4D5E-4BDE-8394-1651E73E0FD7}" type="presParOf" srcId="{1F240C49-63BE-47A1-A721-DDE60160D9C0}" destId="{9B30D232-6F1C-48C1-B317-BD721FD85D27}" srcOrd="0" destOrd="0" presId="urn:microsoft.com/office/officeart/2005/8/layout/process2"/>
    <dgm:cxn modelId="{4210E74F-571B-4117-A3BE-1BB4307CD856}" type="presParOf" srcId="{B75DB98B-04D4-481C-82A2-D920F679682E}" destId="{87C4D409-4A2D-49AD-8826-9DC3D2BACDB9}" srcOrd="4" destOrd="0" presId="urn:microsoft.com/office/officeart/2005/8/layout/process2"/>
    <dgm:cxn modelId="{CDD2074B-3B14-49B4-A436-32D433B50151}" type="presParOf" srcId="{B75DB98B-04D4-481C-82A2-D920F679682E}" destId="{2331B2E2-011F-4657-B828-0370525D9A5B}" srcOrd="5" destOrd="0" presId="urn:microsoft.com/office/officeart/2005/8/layout/process2"/>
    <dgm:cxn modelId="{DB87D8DF-E632-4C20-BCF0-992034FF3CDF}" type="presParOf" srcId="{2331B2E2-011F-4657-B828-0370525D9A5B}" destId="{9CF6B7D1-1A31-4FB1-8C35-1356B89EF2E7}" srcOrd="0" destOrd="0" presId="urn:microsoft.com/office/officeart/2005/8/layout/process2"/>
    <dgm:cxn modelId="{A0A5A980-69FE-405D-B73C-84012A068F0D}" type="presParOf" srcId="{B75DB98B-04D4-481C-82A2-D920F679682E}" destId="{64B4640E-5A8F-4AD0-8FE9-48222FA54EBB}" srcOrd="6" destOrd="0" presId="urn:microsoft.com/office/officeart/2005/8/layout/process2"/>
    <dgm:cxn modelId="{2F179495-48AF-4E98-B0FD-50492F13BF0A}" type="presParOf" srcId="{B75DB98B-04D4-481C-82A2-D920F679682E}" destId="{29CC86C0-8FD2-43A6-9732-7CB8370BA3DB}" srcOrd="7" destOrd="0" presId="urn:microsoft.com/office/officeart/2005/8/layout/process2"/>
    <dgm:cxn modelId="{C9964D21-8A00-484F-88E5-8FC15146E93D}" type="presParOf" srcId="{29CC86C0-8FD2-43A6-9732-7CB8370BA3DB}" destId="{7E26E6F0-86BD-4C84-B186-E64D34383DB0}" srcOrd="0" destOrd="0" presId="urn:microsoft.com/office/officeart/2005/8/layout/process2"/>
    <dgm:cxn modelId="{365157D5-73B6-4F3C-AF75-2648CD8EBF6A}" type="presParOf" srcId="{B75DB98B-04D4-481C-82A2-D920F679682E}" destId="{4CED050F-0FEF-4968-9CF1-A5F117FD30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883CBE-D265-46D6-B2D5-0C5981F3452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597DC59-15A0-4F0E-9B8A-D0ECE9F5DE18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Качество учебного занятия</a:t>
          </a:r>
          <a:endParaRPr lang="ru-RU" dirty="0"/>
        </a:p>
      </dgm:t>
    </dgm:pt>
    <dgm:pt modelId="{2FB397F4-6831-46CD-A740-5B74404E75EF}" type="parTrans" cxnId="{793CFBFB-78F7-420C-A24C-E23ECBFA26FE}">
      <dgm:prSet/>
      <dgm:spPr/>
      <dgm:t>
        <a:bodyPr/>
        <a:lstStyle/>
        <a:p>
          <a:endParaRPr lang="ru-RU"/>
        </a:p>
      </dgm:t>
    </dgm:pt>
    <dgm:pt modelId="{0CCE9F78-F037-497A-8843-445B741DC3F3}" type="sibTrans" cxnId="{793CFBFB-78F7-420C-A24C-E23ECBFA26FE}">
      <dgm:prSet/>
      <dgm:spPr/>
      <dgm:t>
        <a:bodyPr/>
        <a:lstStyle/>
        <a:p>
          <a:endParaRPr lang="ru-RU"/>
        </a:p>
      </dgm:t>
    </dgm:pt>
    <dgm:pt modelId="{9DA16A73-9E21-47AE-ACAD-FC47911E074D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Карта  урока </a:t>
          </a:r>
          <a:endParaRPr lang="ru-RU" dirty="0"/>
        </a:p>
      </dgm:t>
    </dgm:pt>
    <dgm:pt modelId="{24AB6CC9-F643-4DAD-84E5-79351A0D3975}" type="parTrans" cxnId="{61A3506B-7F43-4BB1-847E-A4F983565304}">
      <dgm:prSet/>
      <dgm:spPr/>
      <dgm:t>
        <a:bodyPr/>
        <a:lstStyle/>
        <a:p>
          <a:endParaRPr lang="ru-RU"/>
        </a:p>
      </dgm:t>
    </dgm:pt>
    <dgm:pt modelId="{E022696B-5DDE-43C8-8A00-8896F83D7CA2}" type="sibTrans" cxnId="{61A3506B-7F43-4BB1-847E-A4F983565304}">
      <dgm:prSet/>
      <dgm:spPr/>
      <dgm:t>
        <a:bodyPr/>
        <a:lstStyle/>
        <a:p>
          <a:endParaRPr lang="ru-RU"/>
        </a:p>
      </dgm:t>
    </dgm:pt>
    <dgm:pt modelId="{E1B0097F-F802-4E06-BCF0-5B93199A9C5A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Открытое  занятие</a:t>
          </a:r>
          <a:endParaRPr lang="ru-RU" dirty="0"/>
        </a:p>
      </dgm:t>
    </dgm:pt>
    <dgm:pt modelId="{34A68E2F-F297-4994-902E-AF8AE7E5AE17}" type="parTrans" cxnId="{48458B87-595C-41A7-A291-3A5271FED89F}">
      <dgm:prSet/>
      <dgm:spPr/>
      <dgm:t>
        <a:bodyPr/>
        <a:lstStyle/>
        <a:p>
          <a:endParaRPr lang="ru-RU"/>
        </a:p>
      </dgm:t>
    </dgm:pt>
    <dgm:pt modelId="{CAE1E5E6-4CF3-4CA2-8AD4-3652C4D5769E}" type="sibTrans" cxnId="{48458B87-595C-41A7-A291-3A5271FED89F}">
      <dgm:prSet/>
      <dgm:spPr/>
      <dgm:t>
        <a:bodyPr/>
        <a:lstStyle/>
        <a:p>
          <a:endParaRPr lang="ru-RU"/>
        </a:p>
      </dgm:t>
    </dgm:pt>
    <dgm:pt modelId="{D0CEF295-6EF8-4F73-9882-3997C88573D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Самоанализ урока </a:t>
          </a:r>
          <a:endParaRPr lang="ru-RU" dirty="0"/>
        </a:p>
      </dgm:t>
    </dgm:pt>
    <dgm:pt modelId="{AFA0FA2B-3FFE-4481-9567-6B3CB5A0A93E}" type="parTrans" cxnId="{4E9FC8CB-86EA-4697-8B85-EC7E5F5FBE17}">
      <dgm:prSet/>
      <dgm:spPr/>
      <dgm:t>
        <a:bodyPr/>
        <a:lstStyle/>
        <a:p>
          <a:endParaRPr lang="ru-RU"/>
        </a:p>
      </dgm:t>
    </dgm:pt>
    <dgm:pt modelId="{3A41395B-1D91-41E8-A2D6-56880846B4A0}" type="sibTrans" cxnId="{4E9FC8CB-86EA-4697-8B85-EC7E5F5FBE17}">
      <dgm:prSet/>
      <dgm:spPr/>
      <dgm:t>
        <a:bodyPr/>
        <a:lstStyle/>
        <a:p>
          <a:endParaRPr lang="ru-RU"/>
        </a:p>
      </dgm:t>
    </dgm:pt>
    <dgm:pt modelId="{1CB62E02-89D4-44AE-A0AE-E025CF50BAA1}" type="pres">
      <dgm:prSet presAssocID="{65883CBE-D265-46D6-B2D5-0C5981F3452F}" presName="linearFlow" presStyleCnt="0">
        <dgm:presLayoutVars>
          <dgm:resizeHandles val="exact"/>
        </dgm:presLayoutVars>
      </dgm:prSet>
      <dgm:spPr/>
    </dgm:pt>
    <dgm:pt modelId="{6F9AE19F-78D6-40C9-A93D-640D2C1C2E71}" type="pres">
      <dgm:prSet presAssocID="{E597DC59-15A0-4F0E-9B8A-D0ECE9F5DE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11F0-25DF-4E7B-A44F-4A39FA329262}" type="pres">
      <dgm:prSet presAssocID="{0CCE9F78-F037-497A-8843-445B741DC3F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EA8BF64-664A-4EC9-B668-16396233ECED}" type="pres">
      <dgm:prSet presAssocID="{0CCE9F78-F037-497A-8843-445B741DC3F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74E5E18-E4EB-4212-9155-4835A8BFF63E}" type="pres">
      <dgm:prSet presAssocID="{9DA16A73-9E21-47AE-ACAD-FC47911E07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D5633-C681-4F5C-9B55-97D5FD7E7AA7}" type="pres">
      <dgm:prSet presAssocID="{E022696B-5DDE-43C8-8A00-8896F83D7CA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26BA792-2825-4E0B-8125-11C1E1F7C906}" type="pres">
      <dgm:prSet presAssocID="{E022696B-5DDE-43C8-8A00-8896F83D7CA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E3AE983-2370-4E9E-B7BB-C8AB64C374A7}" type="pres">
      <dgm:prSet presAssocID="{D0CEF295-6EF8-4F73-9882-3997C88573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D7C09-9D82-48B4-AD21-8F67F7C82900}" type="pres">
      <dgm:prSet presAssocID="{3A41395B-1D91-41E8-A2D6-56880846B4A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B09A5B9-3178-4647-986B-658A7F308C8B}" type="pres">
      <dgm:prSet presAssocID="{3A41395B-1D91-41E8-A2D6-56880846B4A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776DDC6-6E4B-474B-967F-45E0080C4BFB}" type="pres">
      <dgm:prSet presAssocID="{E1B0097F-F802-4E06-BCF0-5B93199A9C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3116C-46C4-47DA-8AD5-0E28136E6EAA}" type="presOf" srcId="{9DA16A73-9E21-47AE-ACAD-FC47911E074D}" destId="{874E5E18-E4EB-4212-9155-4835A8BFF63E}" srcOrd="0" destOrd="0" presId="urn:microsoft.com/office/officeart/2005/8/layout/process2"/>
    <dgm:cxn modelId="{2999A406-4557-4B93-A6E9-5FEDF07874B3}" type="presOf" srcId="{0CCE9F78-F037-497A-8843-445B741DC3F3}" destId="{353211F0-25DF-4E7B-A44F-4A39FA329262}" srcOrd="0" destOrd="0" presId="urn:microsoft.com/office/officeart/2005/8/layout/process2"/>
    <dgm:cxn modelId="{793CFBFB-78F7-420C-A24C-E23ECBFA26FE}" srcId="{65883CBE-D265-46D6-B2D5-0C5981F3452F}" destId="{E597DC59-15A0-4F0E-9B8A-D0ECE9F5DE18}" srcOrd="0" destOrd="0" parTransId="{2FB397F4-6831-46CD-A740-5B74404E75EF}" sibTransId="{0CCE9F78-F037-497A-8843-445B741DC3F3}"/>
    <dgm:cxn modelId="{1B2B50AF-E551-4008-A321-91C7885860B3}" type="presOf" srcId="{0CCE9F78-F037-497A-8843-445B741DC3F3}" destId="{5EA8BF64-664A-4EC9-B668-16396233ECED}" srcOrd="1" destOrd="0" presId="urn:microsoft.com/office/officeart/2005/8/layout/process2"/>
    <dgm:cxn modelId="{F2D3549D-5BA2-43BA-BE09-1C62421323A3}" type="presOf" srcId="{E1B0097F-F802-4E06-BCF0-5B93199A9C5A}" destId="{9776DDC6-6E4B-474B-967F-45E0080C4BFB}" srcOrd="0" destOrd="0" presId="urn:microsoft.com/office/officeart/2005/8/layout/process2"/>
    <dgm:cxn modelId="{CFAE5D5A-8C76-4D57-83FF-8D5A7A42325C}" type="presOf" srcId="{3A41395B-1D91-41E8-A2D6-56880846B4A0}" destId="{AB09A5B9-3178-4647-986B-658A7F308C8B}" srcOrd="1" destOrd="0" presId="urn:microsoft.com/office/officeart/2005/8/layout/process2"/>
    <dgm:cxn modelId="{7ED48DFC-D5A4-427E-B108-1614B4ADF5C2}" type="presOf" srcId="{E597DC59-15A0-4F0E-9B8A-D0ECE9F5DE18}" destId="{6F9AE19F-78D6-40C9-A93D-640D2C1C2E71}" srcOrd="0" destOrd="0" presId="urn:microsoft.com/office/officeart/2005/8/layout/process2"/>
    <dgm:cxn modelId="{DDAB4AB7-A673-4FAC-A9D5-0179C7A4AB42}" type="presOf" srcId="{65883CBE-D265-46D6-B2D5-0C5981F3452F}" destId="{1CB62E02-89D4-44AE-A0AE-E025CF50BAA1}" srcOrd="0" destOrd="0" presId="urn:microsoft.com/office/officeart/2005/8/layout/process2"/>
    <dgm:cxn modelId="{4E9FC8CB-86EA-4697-8B85-EC7E5F5FBE17}" srcId="{65883CBE-D265-46D6-B2D5-0C5981F3452F}" destId="{D0CEF295-6EF8-4F73-9882-3997C88573D4}" srcOrd="2" destOrd="0" parTransId="{AFA0FA2B-3FFE-4481-9567-6B3CB5A0A93E}" sibTransId="{3A41395B-1D91-41E8-A2D6-56880846B4A0}"/>
    <dgm:cxn modelId="{48458B87-595C-41A7-A291-3A5271FED89F}" srcId="{65883CBE-D265-46D6-B2D5-0C5981F3452F}" destId="{E1B0097F-F802-4E06-BCF0-5B93199A9C5A}" srcOrd="3" destOrd="0" parTransId="{34A68E2F-F297-4994-902E-AF8AE7E5AE17}" sibTransId="{CAE1E5E6-4CF3-4CA2-8AD4-3652C4D5769E}"/>
    <dgm:cxn modelId="{EEC7ED15-AF95-4D86-9A05-7683AE228765}" type="presOf" srcId="{D0CEF295-6EF8-4F73-9882-3997C88573D4}" destId="{3E3AE983-2370-4E9E-B7BB-C8AB64C374A7}" srcOrd="0" destOrd="0" presId="urn:microsoft.com/office/officeart/2005/8/layout/process2"/>
    <dgm:cxn modelId="{61A3506B-7F43-4BB1-847E-A4F983565304}" srcId="{65883CBE-D265-46D6-B2D5-0C5981F3452F}" destId="{9DA16A73-9E21-47AE-ACAD-FC47911E074D}" srcOrd="1" destOrd="0" parTransId="{24AB6CC9-F643-4DAD-84E5-79351A0D3975}" sibTransId="{E022696B-5DDE-43C8-8A00-8896F83D7CA2}"/>
    <dgm:cxn modelId="{53DCF2DC-A3E3-4422-8D3E-B092B52BC7F0}" type="presOf" srcId="{E022696B-5DDE-43C8-8A00-8896F83D7CA2}" destId="{28DD5633-C681-4F5C-9B55-97D5FD7E7AA7}" srcOrd="0" destOrd="0" presId="urn:microsoft.com/office/officeart/2005/8/layout/process2"/>
    <dgm:cxn modelId="{293FB5DB-D807-484B-A8D9-10CA66779BA9}" type="presOf" srcId="{3A41395B-1D91-41E8-A2D6-56880846B4A0}" destId="{02CD7C09-9D82-48B4-AD21-8F67F7C82900}" srcOrd="0" destOrd="0" presId="urn:microsoft.com/office/officeart/2005/8/layout/process2"/>
    <dgm:cxn modelId="{E6D368AB-6A0A-4EF8-BB41-36AA91E3CE79}" type="presOf" srcId="{E022696B-5DDE-43C8-8A00-8896F83D7CA2}" destId="{026BA792-2825-4E0B-8125-11C1E1F7C906}" srcOrd="1" destOrd="0" presId="urn:microsoft.com/office/officeart/2005/8/layout/process2"/>
    <dgm:cxn modelId="{6993A356-406D-4C36-88AB-61EFF512FFED}" type="presParOf" srcId="{1CB62E02-89D4-44AE-A0AE-E025CF50BAA1}" destId="{6F9AE19F-78D6-40C9-A93D-640D2C1C2E71}" srcOrd="0" destOrd="0" presId="urn:microsoft.com/office/officeart/2005/8/layout/process2"/>
    <dgm:cxn modelId="{BD93ADFC-87B0-473D-BFF0-5A0226A1E8C7}" type="presParOf" srcId="{1CB62E02-89D4-44AE-A0AE-E025CF50BAA1}" destId="{353211F0-25DF-4E7B-A44F-4A39FA329262}" srcOrd="1" destOrd="0" presId="urn:microsoft.com/office/officeart/2005/8/layout/process2"/>
    <dgm:cxn modelId="{1A6A1808-1C8C-4873-AF40-88D314DB70C6}" type="presParOf" srcId="{353211F0-25DF-4E7B-A44F-4A39FA329262}" destId="{5EA8BF64-664A-4EC9-B668-16396233ECED}" srcOrd="0" destOrd="0" presId="urn:microsoft.com/office/officeart/2005/8/layout/process2"/>
    <dgm:cxn modelId="{0985D7A7-CF97-4569-83A3-516818A348E4}" type="presParOf" srcId="{1CB62E02-89D4-44AE-A0AE-E025CF50BAA1}" destId="{874E5E18-E4EB-4212-9155-4835A8BFF63E}" srcOrd="2" destOrd="0" presId="urn:microsoft.com/office/officeart/2005/8/layout/process2"/>
    <dgm:cxn modelId="{A1A7F052-14F2-407D-8424-6F3ED88FAC66}" type="presParOf" srcId="{1CB62E02-89D4-44AE-A0AE-E025CF50BAA1}" destId="{28DD5633-C681-4F5C-9B55-97D5FD7E7AA7}" srcOrd="3" destOrd="0" presId="urn:microsoft.com/office/officeart/2005/8/layout/process2"/>
    <dgm:cxn modelId="{3FBE500F-5E1F-487E-9047-570AD7E7F23D}" type="presParOf" srcId="{28DD5633-C681-4F5C-9B55-97D5FD7E7AA7}" destId="{026BA792-2825-4E0B-8125-11C1E1F7C906}" srcOrd="0" destOrd="0" presId="urn:microsoft.com/office/officeart/2005/8/layout/process2"/>
    <dgm:cxn modelId="{DB8422A2-AAEF-4E3C-9941-70F93387F8CC}" type="presParOf" srcId="{1CB62E02-89D4-44AE-A0AE-E025CF50BAA1}" destId="{3E3AE983-2370-4E9E-B7BB-C8AB64C374A7}" srcOrd="4" destOrd="0" presId="urn:microsoft.com/office/officeart/2005/8/layout/process2"/>
    <dgm:cxn modelId="{BA1EC956-33D2-48C8-ADF1-240B70D7D514}" type="presParOf" srcId="{1CB62E02-89D4-44AE-A0AE-E025CF50BAA1}" destId="{02CD7C09-9D82-48B4-AD21-8F67F7C82900}" srcOrd="5" destOrd="0" presId="urn:microsoft.com/office/officeart/2005/8/layout/process2"/>
    <dgm:cxn modelId="{061A626C-E1C8-4B5C-88F3-A13B1F975B1F}" type="presParOf" srcId="{02CD7C09-9D82-48B4-AD21-8F67F7C82900}" destId="{AB09A5B9-3178-4647-986B-658A7F308C8B}" srcOrd="0" destOrd="0" presId="urn:microsoft.com/office/officeart/2005/8/layout/process2"/>
    <dgm:cxn modelId="{FA76A319-01FD-4A8E-8E8F-3DDAE08C0654}" type="presParOf" srcId="{1CB62E02-89D4-44AE-A0AE-E025CF50BAA1}" destId="{9776DDC6-6E4B-474B-967F-45E0080C4BF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93AF7-B2CC-4316-BF1B-40A119B1AB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C4FEC4B-CF8F-4DDD-B73B-41671C943DA7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Результаты  обучающихся </a:t>
          </a:r>
          <a:endParaRPr lang="ru-RU" dirty="0"/>
        </a:p>
      </dgm:t>
    </dgm:pt>
    <dgm:pt modelId="{98C4773B-7D5D-44C7-A303-A6317A42A303}" type="parTrans" cxnId="{45B38A1E-FD94-4F39-A721-BA858CF03F7B}">
      <dgm:prSet/>
      <dgm:spPr/>
      <dgm:t>
        <a:bodyPr/>
        <a:lstStyle/>
        <a:p>
          <a:endParaRPr lang="ru-RU"/>
        </a:p>
      </dgm:t>
    </dgm:pt>
    <dgm:pt modelId="{16F9422A-E3B5-42DB-8F91-D56B48D508F6}" type="sibTrans" cxnId="{45B38A1E-FD94-4F39-A721-BA858CF03F7B}">
      <dgm:prSet/>
      <dgm:spPr/>
      <dgm:t>
        <a:bodyPr/>
        <a:lstStyle/>
        <a:p>
          <a:endParaRPr lang="ru-RU"/>
        </a:p>
      </dgm:t>
    </dgm:pt>
    <dgm:pt modelId="{77ADDE90-98B2-46B6-95C2-7E6EC6E02C1E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Результаты  ГИА, ЕГЭ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D4C29BF-286E-465D-BDF7-DC479294CAF6}" type="parTrans" cxnId="{570094D1-AACA-4511-BBB9-DD25AF0048B3}">
      <dgm:prSet/>
      <dgm:spPr/>
      <dgm:t>
        <a:bodyPr/>
        <a:lstStyle/>
        <a:p>
          <a:endParaRPr lang="ru-RU"/>
        </a:p>
      </dgm:t>
    </dgm:pt>
    <dgm:pt modelId="{15EBA76C-2A2D-4085-AB45-39C7ABBDBF41}" type="sibTrans" cxnId="{570094D1-AACA-4511-BBB9-DD25AF0048B3}">
      <dgm:prSet/>
      <dgm:spPr/>
      <dgm:t>
        <a:bodyPr/>
        <a:lstStyle/>
        <a:p>
          <a:endParaRPr lang="ru-RU"/>
        </a:p>
      </dgm:t>
    </dgm:pt>
    <dgm:pt modelId="{73A4E201-ACEA-48FB-AEA5-7C9CE0906089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Результаты   ВОШ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6A09A65-E4EB-420B-AF91-2BEE5D53246B}" type="parTrans" cxnId="{9EF2E30D-3C2D-4A72-A6D6-631C31FA6B0D}">
      <dgm:prSet/>
      <dgm:spPr/>
      <dgm:t>
        <a:bodyPr/>
        <a:lstStyle/>
        <a:p>
          <a:endParaRPr lang="ru-RU"/>
        </a:p>
      </dgm:t>
    </dgm:pt>
    <dgm:pt modelId="{F84B8ADD-629D-4136-BC2D-20276D534DE2}" type="sibTrans" cxnId="{9EF2E30D-3C2D-4A72-A6D6-631C31FA6B0D}">
      <dgm:prSet/>
      <dgm:spPr/>
      <dgm:t>
        <a:bodyPr/>
        <a:lstStyle/>
        <a:p>
          <a:endParaRPr lang="ru-RU"/>
        </a:p>
      </dgm:t>
    </dgm:pt>
    <dgm:pt modelId="{9922A1CE-16AA-40DE-AB87-27FDB8D038B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Результаты  независимой оценки  качества </a:t>
          </a:r>
          <a:endParaRPr lang="ru-RU" dirty="0"/>
        </a:p>
      </dgm:t>
    </dgm:pt>
    <dgm:pt modelId="{7737B66E-6FC5-465D-A877-6C7765BE72EA}" type="parTrans" cxnId="{9075C659-534A-4925-89C3-B5FED149D340}">
      <dgm:prSet/>
      <dgm:spPr/>
      <dgm:t>
        <a:bodyPr/>
        <a:lstStyle/>
        <a:p>
          <a:endParaRPr lang="ru-RU"/>
        </a:p>
      </dgm:t>
    </dgm:pt>
    <dgm:pt modelId="{D8410ACD-12AB-4F7D-A529-A9D343CE0BDA}" type="sibTrans" cxnId="{9075C659-534A-4925-89C3-B5FED149D340}">
      <dgm:prSet/>
      <dgm:spPr/>
      <dgm:t>
        <a:bodyPr/>
        <a:lstStyle/>
        <a:p>
          <a:endParaRPr lang="ru-RU"/>
        </a:p>
      </dgm:t>
    </dgm:pt>
    <dgm:pt modelId="{15E821E8-E080-4B4A-AAB6-CE6A58D6E23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Результаты  в </a:t>
          </a:r>
          <a:r>
            <a:rPr lang="ru-RU" dirty="0" smtClean="0"/>
            <a:t>проектной  </a:t>
          </a:r>
          <a:r>
            <a:rPr lang="ru-RU" dirty="0" smtClean="0"/>
            <a:t>и исследовательской  деятельности</a:t>
          </a:r>
          <a:endParaRPr lang="ru-RU" dirty="0"/>
        </a:p>
      </dgm:t>
    </dgm:pt>
    <dgm:pt modelId="{11C7537D-3C29-4679-8B5E-CBB9982F590E}" type="parTrans" cxnId="{41755148-E102-493A-BA27-5E54321DCF1A}">
      <dgm:prSet/>
      <dgm:spPr/>
      <dgm:t>
        <a:bodyPr/>
        <a:lstStyle/>
        <a:p>
          <a:endParaRPr lang="ru-RU"/>
        </a:p>
      </dgm:t>
    </dgm:pt>
    <dgm:pt modelId="{AE628813-9982-40DE-902B-E9A947F0B590}" type="sibTrans" cxnId="{41755148-E102-493A-BA27-5E54321DCF1A}">
      <dgm:prSet/>
      <dgm:spPr/>
      <dgm:t>
        <a:bodyPr/>
        <a:lstStyle/>
        <a:p>
          <a:endParaRPr lang="ru-RU"/>
        </a:p>
      </dgm:t>
    </dgm:pt>
    <dgm:pt modelId="{8684117B-963D-4913-BA0D-D1706F6CAE4F}" type="pres">
      <dgm:prSet presAssocID="{C4293AF7-B2CC-4316-BF1B-40A119B1AB12}" presName="linearFlow" presStyleCnt="0">
        <dgm:presLayoutVars>
          <dgm:resizeHandles val="exact"/>
        </dgm:presLayoutVars>
      </dgm:prSet>
      <dgm:spPr/>
    </dgm:pt>
    <dgm:pt modelId="{3DE38174-4FE3-4B78-8246-36BE60A0851E}" type="pres">
      <dgm:prSet presAssocID="{FC4FEC4B-CF8F-4DDD-B73B-41671C943D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F84FE-981E-4A84-AB5C-4C304D82D783}" type="pres">
      <dgm:prSet presAssocID="{16F9422A-E3B5-42DB-8F91-D56B48D508F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FECBB57-322F-4071-B8DC-A8BC7379ECC2}" type="pres">
      <dgm:prSet presAssocID="{16F9422A-E3B5-42DB-8F91-D56B48D508F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3A89C27-DF4F-4265-874A-3960D8228772}" type="pres">
      <dgm:prSet presAssocID="{77ADDE90-98B2-46B6-95C2-7E6EC6E02C1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851D1-14D9-472E-B6CD-D5497FBD4CC6}" type="pres">
      <dgm:prSet presAssocID="{15EBA76C-2A2D-4085-AB45-39C7ABBDBF4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D877F66-7C2A-45D8-B4EE-B2D20CE66F18}" type="pres">
      <dgm:prSet presAssocID="{15EBA76C-2A2D-4085-AB45-39C7ABBDBF4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5BAEFB6-9448-415B-A9E4-501282202A81}" type="pres">
      <dgm:prSet presAssocID="{9922A1CE-16AA-40DE-AB87-27FDB8D038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BEC39-C1CE-453D-9662-E64D80625A06}" type="pres">
      <dgm:prSet presAssocID="{D8410ACD-12AB-4F7D-A529-A9D343CE0BD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4BF7462-A7A1-4B0B-93CA-304311AC34D3}" type="pres">
      <dgm:prSet presAssocID="{D8410ACD-12AB-4F7D-A529-A9D343CE0BD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C4262AF-85D0-4704-A6FB-2B0AD02F7EE8}" type="pres">
      <dgm:prSet presAssocID="{15E821E8-E080-4B4A-AAB6-CE6A58D6E2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B7011-97F8-4253-BA2B-AB122EBFD6C8}" type="pres">
      <dgm:prSet presAssocID="{AE628813-9982-40DE-902B-E9A947F0B59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2CBF8B2-23D1-4843-95E3-FAA48B4107C2}" type="pres">
      <dgm:prSet presAssocID="{AE628813-9982-40DE-902B-E9A947F0B59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F16428A-6CF9-42AC-8139-6AC445755D7D}" type="pres">
      <dgm:prSet presAssocID="{73A4E201-ACEA-48FB-AEA5-7C9CE09060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B65B4-35B4-47DC-BD91-709AFC428DB9}" type="presOf" srcId="{9922A1CE-16AA-40DE-AB87-27FDB8D038BB}" destId="{05BAEFB6-9448-415B-A9E4-501282202A81}" srcOrd="0" destOrd="0" presId="urn:microsoft.com/office/officeart/2005/8/layout/process2"/>
    <dgm:cxn modelId="{2BBEBCDC-CD9C-42CB-B927-2C6718253F96}" type="presOf" srcId="{16F9422A-E3B5-42DB-8F91-D56B48D508F6}" destId="{294F84FE-981E-4A84-AB5C-4C304D82D783}" srcOrd="0" destOrd="0" presId="urn:microsoft.com/office/officeart/2005/8/layout/process2"/>
    <dgm:cxn modelId="{72D7A132-7169-4436-AF99-D27D42C17BCD}" type="presOf" srcId="{FC4FEC4B-CF8F-4DDD-B73B-41671C943DA7}" destId="{3DE38174-4FE3-4B78-8246-36BE60A0851E}" srcOrd="0" destOrd="0" presId="urn:microsoft.com/office/officeart/2005/8/layout/process2"/>
    <dgm:cxn modelId="{45D7CCAE-89D6-43BD-B9C5-D808DBA046E6}" type="presOf" srcId="{73A4E201-ACEA-48FB-AEA5-7C9CE0906089}" destId="{AF16428A-6CF9-42AC-8139-6AC445755D7D}" srcOrd="0" destOrd="0" presId="urn:microsoft.com/office/officeart/2005/8/layout/process2"/>
    <dgm:cxn modelId="{570094D1-AACA-4511-BBB9-DD25AF0048B3}" srcId="{C4293AF7-B2CC-4316-BF1B-40A119B1AB12}" destId="{77ADDE90-98B2-46B6-95C2-7E6EC6E02C1E}" srcOrd="1" destOrd="0" parTransId="{3D4C29BF-286E-465D-BDF7-DC479294CAF6}" sibTransId="{15EBA76C-2A2D-4085-AB45-39C7ABBDBF41}"/>
    <dgm:cxn modelId="{9075C659-534A-4925-89C3-B5FED149D340}" srcId="{C4293AF7-B2CC-4316-BF1B-40A119B1AB12}" destId="{9922A1CE-16AA-40DE-AB87-27FDB8D038BB}" srcOrd="2" destOrd="0" parTransId="{7737B66E-6FC5-465D-A877-6C7765BE72EA}" sibTransId="{D8410ACD-12AB-4F7D-A529-A9D343CE0BDA}"/>
    <dgm:cxn modelId="{74635DE5-D67B-4970-94A2-7097DFF17735}" type="presOf" srcId="{D8410ACD-12AB-4F7D-A529-A9D343CE0BDA}" destId="{C7CBEC39-C1CE-453D-9662-E64D80625A06}" srcOrd="0" destOrd="0" presId="urn:microsoft.com/office/officeart/2005/8/layout/process2"/>
    <dgm:cxn modelId="{E998C9D2-A11B-4DB5-9E0C-E36DEBB146D1}" type="presOf" srcId="{77ADDE90-98B2-46B6-95C2-7E6EC6E02C1E}" destId="{B3A89C27-DF4F-4265-874A-3960D8228772}" srcOrd="0" destOrd="0" presId="urn:microsoft.com/office/officeart/2005/8/layout/process2"/>
    <dgm:cxn modelId="{9EF2E30D-3C2D-4A72-A6D6-631C31FA6B0D}" srcId="{C4293AF7-B2CC-4316-BF1B-40A119B1AB12}" destId="{73A4E201-ACEA-48FB-AEA5-7C9CE0906089}" srcOrd="4" destOrd="0" parTransId="{C6A09A65-E4EB-420B-AF91-2BEE5D53246B}" sibTransId="{F84B8ADD-629D-4136-BC2D-20276D534DE2}"/>
    <dgm:cxn modelId="{262F116E-1B8B-4BD5-B87D-CEDF81907819}" type="presOf" srcId="{16F9422A-E3B5-42DB-8F91-D56B48D508F6}" destId="{6FECBB57-322F-4071-B8DC-A8BC7379ECC2}" srcOrd="1" destOrd="0" presId="urn:microsoft.com/office/officeart/2005/8/layout/process2"/>
    <dgm:cxn modelId="{B00DD2D2-0E07-46B8-B68B-B545D2F54F80}" type="presOf" srcId="{15E821E8-E080-4B4A-AAB6-CE6A58D6E231}" destId="{AC4262AF-85D0-4704-A6FB-2B0AD02F7EE8}" srcOrd="0" destOrd="0" presId="urn:microsoft.com/office/officeart/2005/8/layout/process2"/>
    <dgm:cxn modelId="{41755148-E102-493A-BA27-5E54321DCF1A}" srcId="{C4293AF7-B2CC-4316-BF1B-40A119B1AB12}" destId="{15E821E8-E080-4B4A-AAB6-CE6A58D6E231}" srcOrd="3" destOrd="0" parTransId="{11C7537D-3C29-4679-8B5E-CBB9982F590E}" sibTransId="{AE628813-9982-40DE-902B-E9A947F0B590}"/>
    <dgm:cxn modelId="{CA970F54-3E8A-4033-874B-DF6268B568DE}" type="presOf" srcId="{15EBA76C-2A2D-4085-AB45-39C7ABBDBF41}" destId="{8D877F66-7C2A-45D8-B4EE-B2D20CE66F18}" srcOrd="1" destOrd="0" presId="urn:microsoft.com/office/officeart/2005/8/layout/process2"/>
    <dgm:cxn modelId="{07B5BC05-4FF1-4B06-9D51-390FFF097E4E}" type="presOf" srcId="{15EBA76C-2A2D-4085-AB45-39C7ABBDBF41}" destId="{AC1851D1-14D9-472E-B6CD-D5497FBD4CC6}" srcOrd="0" destOrd="0" presId="urn:microsoft.com/office/officeart/2005/8/layout/process2"/>
    <dgm:cxn modelId="{45B38A1E-FD94-4F39-A721-BA858CF03F7B}" srcId="{C4293AF7-B2CC-4316-BF1B-40A119B1AB12}" destId="{FC4FEC4B-CF8F-4DDD-B73B-41671C943DA7}" srcOrd="0" destOrd="0" parTransId="{98C4773B-7D5D-44C7-A303-A6317A42A303}" sibTransId="{16F9422A-E3B5-42DB-8F91-D56B48D508F6}"/>
    <dgm:cxn modelId="{5EED11B0-1770-4815-B654-32D0F6E3AED5}" type="presOf" srcId="{D8410ACD-12AB-4F7D-A529-A9D343CE0BDA}" destId="{A4BF7462-A7A1-4B0B-93CA-304311AC34D3}" srcOrd="1" destOrd="0" presId="urn:microsoft.com/office/officeart/2005/8/layout/process2"/>
    <dgm:cxn modelId="{D37609E3-3F50-407B-9F2E-801235F3975A}" type="presOf" srcId="{AE628813-9982-40DE-902B-E9A947F0B590}" destId="{A68B7011-97F8-4253-BA2B-AB122EBFD6C8}" srcOrd="0" destOrd="0" presId="urn:microsoft.com/office/officeart/2005/8/layout/process2"/>
    <dgm:cxn modelId="{B4A3D562-00D1-4115-ADFD-CE43A1D55B8E}" type="presOf" srcId="{C4293AF7-B2CC-4316-BF1B-40A119B1AB12}" destId="{8684117B-963D-4913-BA0D-D1706F6CAE4F}" srcOrd="0" destOrd="0" presId="urn:microsoft.com/office/officeart/2005/8/layout/process2"/>
    <dgm:cxn modelId="{B60B1EC0-D1B5-4A9D-A30C-D49FCB316E86}" type="presOf" srcId="{AE628813-9982-40DE-902B-E9A947F0B590}" destId="{62CBF8B2-23D1-4843-95E3-FAA48B4107C2}" srcOrd="1" destOrd="0" presId="urn:microsoft.com/office/officeart/2005/8/layout/process2"/>
    <dgm:cxn modelId="{E6AFA5DE-848F-4047-A291-88F43E8C6248}" type="presParOf" srcId="{8684117B-963D-4913-BA0D-D1706F6CAE4F}" destId="{3DE38174-4FE3-4B78-8246-36BE60A0851E}" srcOrd="0" destOrd="0" presId="urn:microsoft.com/office/officeart/2005/8/layout/process2"/>
    <dgm:cxn modelId="{B13A0055-C48C-46EC-8D11-1C304F8F6343}" type="presParOf" srcId="{8684117B-963D-4913-BA0D-D1706F6CAE4F}" destId="{294F84FE-981E-4A84-AB5C-4C304D82D783}" srcOrd="1" destOrd="0" presId="urn:microsoft.com/office/officeart/2005/8/layout/process2"/>
    <dgm:cxn modelId="{DB05DF78-80DC-4A9F-A18B-2EFFCAE22C3A}" type="presParOf" srcId="{294F84FE-981E-4A84-AB5C-4C304D82D783}" destId="{6FECBB57-322F-4071-B8DC-A8BC7379ECC2}" srcOrd="0" destOrd="0" presId="urn:microsoft.com/office/officeart/2005/8/layout/process2"/>
    <dgm:cxn modelId="{6305CC11-5F83-4D76-9379-2D49A919F8D6}" type="presParOf" srcId="{8684117B-963D-4913-BA0D-D1706F6CAE4F}" destId="{B3A89C27-DF4F-4265-874A-3960D8228772}" srcOrd="2" destOrd="0" presId="urn:microsoft.com/office/officeart/2005/8/layout/process2"/>
    <dgm:cxn modelId="{4B2903E2-0217-4D6A-98A1-4EB32ED68609}" type="presParOf" srcId="{8684117B-963D-4913-BA0D-D1706F6CAE4F}" destId="{AC1851D1-14D9-472E-B6CD-D5497FBD4CC6}" srcOrd="3" destOrd="0" presId="urn:microsoft.com/office/officeart/2005/8/layout/process2"/>
    <dgm:cxn modelId="{CED8E887-A590-4069-9CD9-1CF67421EDF0}" type="presParOf" srcId="{AC1851D1-14D9-472E-B6CD-D5497FBD4CC6}" destId="{8D877F66-7C2A-45D8-B4EE-B2D20CE66F18}" srcOrd="0" destOrd="0" presId="urn:microsoft.com/office/officeart/2005/8/layout/process2"/>
    <dgm:cxn modelId="{17BCF270-C723-4DDB-A8F3-46B067B48338}" type="presParOf" srcId="{8684117B-963D-4913-BA0D-D1706F6CAE4F}" destId="{05BAEFB6-9448-415B-A9E4-501282202A81}" srcOrd="4" destOrd="0" presId="urn:microsoft.com/office/officeart/2005/8/layout/process2"/>
    <dgm:cxn modelId="{322D7888-F47C-4899-87E2-BFF852070137}" type="presParOf" srcId="{8684117B-963D-4913-BA0D-D1706F6CAE4F}" destId="{C7CBEC39-C1CE-453D-9662-E64D80625A06}" srcOrd="5" destOrd="0" presId="urn:microsoft.com/office/officeart/2005/8/layout/process2"/>
    <dgm:cxn modelId="{BB679EF7-542C-48DD-AF4D-D37172879C41}" type="presParOf" srcId="{C7CBEC39-C1CE-453D-9662-E64D80625A06}" destId="{A4BF7462-A7A1-4B0B-93CA-304311AC34D3}" srcOrd="0" destOrd="0" presId="urn:microsoft.com/office/officeart/2005/8/layout/process2"/>
    <dgm:cxn modelId="{3AD239DB-768F-486F-A987-0E2C3B6CE32C}" type="presParOf" srcId="{8684117B-963D-4913-BA0D-D1706F6CAE4F}" destId="{AC4262AF-85D0-4704-A6FB-2B0AD02F7EE8}" srcOrd="6" destOrd="0" presId="urn:microsoft.com/office/officeart/2005/8/layout/process2"/>
    <dgm:cxn modelId="{7DBC9FD5-6244-4D23-A8AD-DA52DE49E12D}" type="presParOf" srcId="{8684117B-963D-4913-BA0D-D1706F6CAE4F}" destId="{A68B7011-97F8-4253-BA2B-AB122EBFD6C8}" srcOrd="7" destOrd="0" presId="urn:microsoft.com/office/officeart/2005/8/layout/process2"/>
    <dgm:cxn modelId="{99E7B1D3-519F-4667-8D32-D13EFD396A60}" type="presParOf" srcId="{A68B7011-97F8-4253-BA2B-AB122EBFD6C8}" destId="{62CBF8B2-23D1-4843-95E3-FAA48B4107C2}" srcOrd="0" destOrd="0" presId="urn:microsoft.com/office/officeart/2005/8/layout/process2"/>
    <dgm:cxn modelId="{209B4330-B896-4607-96E3-F4587535BCE9}" type="presParOf" srcId="{8684117B-963D-4913-BA0D-D1706F6CAE4F}" destId="{AF16428A-6CF9-42AC-8139-6AC445755D7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177A5-CCD2-4A20-A715-DDFD352D2481}">
      <dsp:nvSpPr>
        <dsp:cNvPr id="0" name=""/>
        <dsp:cNvSpPr/>
      </dsp:nvSpPr>
      <dsp:spPr>
        <a:xfrm rot="16200000">
          <a:off x="1670" y="1256"/>
          <a:ext cx="4061486" cy="40614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FF000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ФГОС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 rot="5400000">
        <a:off x="1671" y="1016627"/>
        <a:ext cx="3350726" cy="2030743"/>
      </dsp:txXfrm>
    </dsp:sp>
    <dsp:sp modelId="{AC0B3071-C26A-457F-900E-D7EFBA0ED355}">
      <dsp:nvSpPr>
        <dsp:cNvPr id="0" name=""/>
        <dsp:cNvSpPr/>
      </dsp:nvSpPr>
      <dsp:spPr>
        <a:xfrm rot="5400000">
          <a:off x="4795122" y="1256"/>
          <a:ext cx="4061486" cy="40614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FF0000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ПРОФ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СТАНДАРТ</a:t>
          </a:r>
          <a:endParaRPr lang="ru-RU" sz="3600" kern="1200" dirty="0"/>
        </a:p>
      </dsp:txBody>
      <dsp:txXfrm rot="-5400000">
        <a:off x="5505883" y="1016627"/>
        <a:ext cx="3350726" cy="2030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DA589-9794-4185-A447-32134A7AACB5}">
      <dsp:nvSpPr>
        <dsp:cNvPr id="0" name=""/>
        <dsp:cNvSpPr/>
      </dsp:nvSpPr>
      <dsp:spPr>
        <a:xfrm>
          <a:off x="55556" y="725357"/>
          <a:ext cx="4899255" cy="162280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Оценка  соответствия  педагога  требованиям </a:t>
          </a:r>
          <a:r>
            <a:rPr lang="ru-RU" sz="3300" kern="1200" dirty="0" err="1" smtClean="0"/>
            <a:t>профстандарта</a:t>
          </a:r>
          <a:r>
            <a:rPr lang="ru-RU" sz="3300" kern="1200" dirty="0" smtClean="0"/>
            <a:t> </a:t>
          </a:r>
          <a:endParaRPr lang="ru-RU" sz="3300" kern="1200" dirty="0"/>
        </a:p>
      </dsp:txBody>
      <dsp:txXfrm>
        <a:off x="103086" y="772887"/>
        <a:ext cx="4804195" cy="1527740"/>
      </dsp:txXfrm>
    </dsp:sp>
    <dsp:sp modelId="{42F38948-907B-462B-AE21-041B08B6A7AA}">
      <dsp:nvSpPr>
        <dsp:cNvPr id="0" name=""/>
        <dsp:cNvSpPr/>
      </dsp:nvSpPr>
      <dsp:spPr>
        <a:xfrm>
          <a:off x="186846" y="2607967"/>
          <a:ext cx="1622800" cy="16228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8DCFA-0E5E-46F8-97C2-BBCB63DD00D3}">
      <dsp:nvSpPr>
        <dsp:cNvPr id="0" name=""/>
        <dsp:cNvSpPr/>
      </dsp:nvSpPr>
      <dsp:spPr>
        <a:xfrm>
          <a:off x="1907014" y="2607967"/>
          <a:ext cx="3179087" cy="1622800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Внешний  аудит </a:t>
          </a:r>
          <a:endParaRPr lang="ru-RU" sz="3300" kern="1200" dirty="0"/>
        </a:p>
      </dsp:txBody>
      <dsp:txXfrm>
        <a:off x="1986247" y="2687200"/>
        <a:ext cx="3020621" cy="1464334"/>
      </dsp:txXfrm>
    </dsp:sp>
    <dsp:sp modelId="{459D4CF7-2117-44BA-BD92-73B02048ABC9}">
      <dsp:nvSpPr>
        <dsp:cNvPr id="0" name=""/>
        <dsp:cNvSpPr/>
      </dsp:nvSpPr>
      <dsp:spPr>
        <a:xfrm>
          <a:off x="1968" y="4425504"/>
          <a:ext cx="1992554" cy="16228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AF531-DFAF-4380-8C30-103D50970343}">
      <dsp:nvSpPr>
        <dsp:cNvPr id="0" name=""/>
        <dsp:cNvSpPr/>
      </dsp:nvSpPr>
      <dsp:spPr>
        <a:xfrm>
          <a:off x="1907014" y="4425504"/>
          <a:ext cx="3179087" cy="1622800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Внутренний  аудит </a:t>
          </a:r>
          <a:endParaRPr lang="ru-RU" sz="3300" kern="1200" dirty="0"/>
        </a:p>
      </dsp:txBody>
      <dsp:txXfrm>
        <a:off x="1986247" y="4504737"/>
        <a:ext cx="3020621" cy="1464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C214F-08C7-4466-8381-B2E2EB70952C}">
      <dsp:nvSpPr>
        <dsp:cNvPr id="0" name=""/>
        <dsp:cNvSpPr/>
      </dsp:nvSpPr>
      <dsp:spPr>
        <a:xfrm>
          <a:off x="2366455" y="729"/>
          <a:ext cx="5982804" cy="2845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Это оценка  с привлечением специалистов аудиторской фирмы  для получения действительно независимой оценки, которую может дать только взгляд «со стороны».</a:t>
          </a:r>
          <a:endParaRPr lang="ru-RU" sz="2000" kern="1200" dirty="0"/>
        </a:p>
      </dsp:txBody>
      <dsp:txXfrm>
        <a:off x="2366455" y="356396"/>
        <a:ext cx="4915803" cy="2134001"/>
      </dsp:txXfrm>
    </dsp:sp>
    <dsp:sp modelId="{1633873A-9906-4057-8EA1-843CA13EFDD0}">
      <dsp:nvSpPr>
        <dsp:cNvPr id="0" name=""/>
        <dsp:cNvSpPr/>
      </dsp:nvSpPr>
      <dsp:spPr>
        <a:xfrm>
          <a:off x="3667" y="729"/>
          <a:ext cx="2362788" cy="2845335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Внешний аудит </a:t>
          </a:r>
          <a:endParaRPr lang="ru-RU" sz="2600" kern="1200" dirty="0"/>
        </a:p>
      </dsp:txBody>
      <dsp:txXfrm>
        <a:off x="119009" y="116071"/>
        <a:ext cx="2132104" cy="2614651"/>
      </dsp:txXfrm>
    </dsp:sp>
    <dsp:sp modelId="{6098ADE0-32FC-4B0C-B74E-8A8358FAF210}">
      <dsp:nvSpPr>
        <dsp:cNvPr id="0" name=""/>
        <dsp:cNvSpPr/>
      </dsp:nvSpPr>
      <dsp:spPr>
        <a:xfrm>
          <a:off x="2403566" y="3131328"/>
          <a:ext cx="5949361" cy="2845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Аудит, осуществляемый собственными силами организации, например, ревизионной комиссией, или другой организацией от её имени для оценки соответствия предъявляемым к педагогам профессиональных требований.</a:t>
          </a:r>
          <a:endParaRPr lang="ru-RU" sz="2000" kern="1200" dirty="0"/>
        </a:p>
      </dsp:txBody>
      <dsp:txXfrm>
        <a:off x="2403566" y="3486995"/>
        <a:ext cx="4882360" cy="2134001"/>
      </dsp:txXfrm>
    </dsp:sp>
    <dsp:sp modelId="{D99773D4-AD20-40CD-B836-44299D06E661}">
      <dsp:nvSpPr>
        <dsp:cNvPr id="0" name=""/>
        <dsp:cNvSpPr/>
      </dsp:nvSpPr>
      <dsp:spPr>
        <a:xfrm>
          <a:off x="0" y="2978999"/>
          <a:ext cx="2402087" cy="2845335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Внутренний  аудит </a:t>
          </a:r>
          <a:endParaRPr lang="ru-RU" sz="2600" kern="1200" dirty="0"/>
        </a:p>
      </dsp:txBody>
      <dsp:txXfrm>
        <a:off x="117260" y="3096259"/>
        <a:ext cx="2167567" cy="2610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FEFD7-2DE6-46E2-AB55-A9BE32EE25AE}">
      <dsp:nvSpPr>
        <dsp:cNvPr id="0" name=""/>
        <dsp:cNvSpPr/>
      </dsp:nvSpPr>
      <dsp:spPr>
        <a:xfrm>
          <a:off x="284486" y="562"/>
          <a:ext cx="2321690" cy="65819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Профессиональная </a:t>
          </a:r>
          <a:r>
            <a:rPr lang="ru-RU" sz="1700" kern="1200" dirty="0" smtClean="0"/>
            <a:t>компетентность </a:t>
          </a:r>
          <a:endParaRPr lang="ru-RU" sz="1700" kern="1200" dirty="0"/>
        </a:p>
      </dsp:txBody>
      <dsp:txXfrm>
        <a:off x="303764" y="19840"/>
        <a:ext cx="2283134" cy="619641"/>
      </dsp:txXfrm>
    </dsp:sp>
    <dsp:sp modelId="{76B4FF98-2E3D-4DB9-8BFF-7401DDCE080C}">
      <dsp:nvSpPr>
        <dsp:cNvPr id="0" name=""/>
        <dsp:cNvSpPr/>
      </dsp:nvSpPr>
      <dsp:spPr>
        <a:xfrm rot="5400000">
          <a:off x="1321919" y="675215"/>
          <a:ext cx="246824" cy="296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56475" y="699898"/>
        <a:ext cx="177713" cy="172777"/>
      </dsp:txXfrm>
    </dsp:sp>
    <dsp:sp modelId="{69EB4157-01C2-4EC5-874A-7C1F51A54924}">
      <dsp:nvSpPr>
        <dsp:cNvPr id="0" name=""/>
        <dsp:cNvSpPr/>
      </dsp:nvSpPr>
      <dsp:spPr>
        <a:xfrm>
          <a:off x="284486" y="987859"/>
          <a:ext cx="2321690" cy="65819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Аттестация в  форме ЕГЭ</a:t>
          </a:r>
          <a:endParaRPr lang="ru-RU" sz="1700" kern="1200" dirty="0"/>
        </a:p>
      </dsp:txBody>
      <dsp:txXfrm>
        <a:off x="303764" y="1007137"/>
        <a:ext cx="2283134" cy="619641"/>
      </dsp:txXfrm>
    </dsp:sp>
    <dsp:sp modelId="{1F240C49-63BE-47A1-A721-DDE60160D9C0}">
      <dsp:nvSpPr>
        <dsp:cNvPr id="0" name=""/>
        <dsp:cNvSpPr/>
      </dsp:nvSpPr>
      <dsp:spPr>
        <a:xfrm rot="5400000">
          <a:off x="1321919" y="1662512"/>
          <a:ext cx="246824" cy="296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56475" y="1687195"/>
        <a:ext cx="177713" cy="172777"/>
      </dsp:txXfrm>
    </dsp:sp>
    <dsp:sp modelId="{87C4D409-4A2D-49AD-8826-9DC3D2BACDB9}">
      <dsp:nvSpPr>
        <dsp:cNvPr id="0" name=""/>
        <dsp:cNvSpPr/>
      </dsp:nvSpPr>
      <dsp:spPr>
        <a:xfrm>
          <a:off x="284486" y="1975156"/>
          <a:ext cx="2321690" cy="65819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конкурсах </a:t>
          </a:r>
          <a:r>
            <a:rPr lang="ru-RU" sz="1700" kern="1200" dirty="0" err="1" smtClean="0"/>
            <a:t>профмастерств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303764" y="1994434"/>
        <a:ext cx="2283134" cy="619641"/>
      </dsp:txXfrm>
    </dsp:sp>
    <dsp:sp modelId="{2331B2E2-011F-4657-B828-0370525D9A5B}">
      <dsp:nvSpPr>
        <dsp:cNvPr id="0" name=""/>
        <dsp:cNvSpPr/>
      </dsp:nvSpPr>
      <dsp:spPr>
        <a:xfrm rot="5400000">
          <a:off x="1321919" y="2649809"/>
          <a:ext cx="246824" cy="296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56475" y="2674492"/>
        <a:ext cx="177713" cy="172777"/>
      </dsp:txXfrm>
    </dsp:sp>
    <dsp:sp modelId="{64B4640E-5A8F-4AD0-8FE9-48222FA54EBB}">
      <dsp:nvSpPr>
        <dsp:cNvPr id="0" name=""/>
        <dsp:cNvSpPr/>
      </dsp:nvSpPr>
      <dsp:spPr>
        <a:xfrm>
          <a:off x="284486" y="2962453"/>
          <a:ext cx="2321690" cy="65819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Диссеминация  опыта </a:t>
          </a:r>
          <a:endParaRPr lang="ru-RU" sz="1700" kern="1200" dirty="0"/>
        </a:p>
      </dsp:txBody>
      <dsp:txXfrm>
        <a:off x="303764" y="2981731"/>
        <a:ext cx="2283134" cy="619641"/>
      </dsp:txXfrm>
    </dsp:sp>
    <dsp:sp modelId="{29CC86C0-8FD2-43A6-9732-7CB8370BA3DB}">
      <dsp:nvSpPr>
        <dsp:cNvPr id="0" name=""/>
        <dsp:cNvSpPr/>
      </dsp:nvSpPr>
      <dsp:spPr>
        <a:xfrm rot="5400000">
          <a:off x="1321919" y="3637106"/>
          <a:ext cx="246824" cy="296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56475" y="3661789"/>
        <a:ext cx="177713" cy="172777"/>
      </dsp:txXfrm>
    </dsp:sp>
    <dsp:sp modelId="{4CED050F-0FEF-4968-9CF1-A5F117FD3074}">
      <dsp:nvSpPr>
        <dsp:cNvPr id="0" name=""/>
        <dsp:cNvSpPr/>
      </dsp:nvSpPr>
      <dsp:spPr>
        <a:xfrm>
          <a:off x="284486" y="3949750"/>
          <a:ext cx="2321690" cy="65819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Межкурсовая  подготовка </a:t>
          </a:r>
          <a:endParaRPr lang="ru-RU" sz="1700" kern="1200" dirty="0"/>
        </a:p>
      </dsp:txBody>
      <dsp:txXfrm>
        <a:off x="303764" y="3969028"/>
        <a:ext cx="2283134" cy="6196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AE19F-78D6-40C9-A93D-640D2C1C2E71}">
      <dsp:nvSpPr>
        <dsp:cNvPr id="0" name=""/>
        <dsp:cNvSpPr/>
      </dsp:nvSpPr>
      <dsp:spPr>
        <a:xfrm>
          <a:off x="339805" y="2179"/>
          <a:ext cx="2128701" cy="81093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Качество учебного занятия</a:t>
          </a:r>
          <a:endParaRPr lang="ru-RU" sz="1800" kern="1200" dirty="0"/>
        </a:p>
      </dsp:txBody>
      <dsp:txXfrm>
        <a:off x="363556" y="25930"/>
        <a:ext cx="2081199" cy="763431"/>
      </dsp:txXfrm>
    </dsp:sp>
    <dsp:sp modelId="{353211F0-25DF-4E7B-A44F-4A39FA329262}">
      <dsp:nvSpPr>
        <dsp:cNvPr id="0" name=""/>
        <dsp:cNvSpPr/>
      </dsp:nvSpPr>
      <dsp:spPr>
        <a:xfrm rot="5400000">
          <a:off x="1252105" y="833387"/>
          <a:ext cx="304100" cy="36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294679" y="863797"/>
        <a:ext cx="218952" cy="212870"/>
      </dsp:txXfrm>
    </dsp:sp>
    <dsp:sp modelId="{874E5E18-E4EB-4212-9155-4835A8BFF63E}">
      <dsp:nvSpPr>
        <dsp:cNvPr id="0" name=""/>
        <dsp:cNvSpPr/>
      </dsp:nvSpPr>
      <dsp:spPr>
        <a:xfrm>
          <a:off x="339805" y="1218580"/>
          <a:ext cx="2128701" cy="81093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Карта  урока </a:t>
          </a:r>
          <a:endParaRPr lang="ru-RU" sz="1800" kern="1200" dirty="0"/>
        </a:p>
      </dsp:txBody>
      <dsp:txXfrm>
        <a:off x="363556" y="1242331"/>
        <a:ext cx="2081199" cy="763431"/>
      </dsp:txXfrm>
    </dsp:sp>
    <dsp:sp modelId="{28DD5633-C681-4F5C-9B55-97D5FD7E7AA7}">
      <dsp:nvSpPr>
        <dsp:cNvPr id="0" name=""/>
        <dsp:cNvSpPr/>
      </dsp:nvSpPr>
      <dsp:spPr>
        <a:xfrm rot="5400000">
          <a:off x="1252105" y="2049787"/>
          <a:ext cx="304100" cy="36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294679" y="2080197"/>
        <a:ext cx="218952" cy="212870"/>
      </dsp:txXfrm>
    </dsp:sp>
    <dsp:sp modelId="{3E3AE983-2370-4E9E-B7BB-C8AB64C374A7}">
      <dsp:nvSpPr>
        <dsp:cNvPr id="0" name=""/>
        <dsp:cNvSpPr/>
      </dsp:nvSpPr>
      <dsp:spPr>
        <a:xfrm>
          <a:off x="339805" y="2434981"/>
          <a:ext cx="2128701" cy="81093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Самоанализ урока </a:t>
          </a:r>
          <a:endParaRPr lang="ru-RU" sz="1800" kern="1200" dirty="0"/>
        </a:p>
      </dsp:txBody>
      <dsp:txXfrm>
        <a:off x="363556" y="2458732"/>
        <a:ext cx="2081199" cy="763431"/>
      </dsp:txXfrm>
    </dsp:sp>
    <dsp:sp modelId="{02CD7C09-9D82-48B4-AD21-8F67F7C82900}">
      <dsp:nvSpPr>
        <dsp:cNvPr id="0" name=""/>
        <dsp:cNvSpPr/>
      </dsp:nvSpPr>
      <dsp:spPr>
        <a:xfrm rot="5400000">
          <a:off x="1252105" y="3266188"/>
          <a:ext cx="304100" cy="36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294679" y="3296598"/>
        <a:ext cx="218952" cy="212870"/>
      </dsp:txXfrm>
    </dsp:sp>
    <dsp:sp modelId="{9776DDC6-6E4B-474B-967F-45E0080C4BFB}">
      <dsp:nvSpPr>
        <dsp:cNvPr id="0" name=""/>
        <dsp:cNvSpPr/>
      </dsp:nvSpPr>
      <dsp:spPr>
        <a:xfrm>
          <a:off x="339805" y="3651382"/>
          <a:ext cx="2128701" cy="81093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Открытое  занятие</a:t>
          </a:r>
          <a:endParaRPr lang="ru-RU" sz="1800" kern="1200" dirty="0"/>
        </a:p>
      </dsp:txBody>
      <dsp:txXfrm>
        <a:off x="363556" y="3675133"/>
        <a:ext cx="2081199" cy="763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38174-4FE3-4B78-8246-36BE60A0851E}">
      <dsp:nvSpPr>
        <dsp:cNvPr id="0" name=""/>
        <dsp:cNvSpPr/>
      </dsp:nvSpPr>
      <dsp:spPr>
        <a:xfrm>
          <a:off x="130996" y="536"/>
          <a:ext cx="1970255" cy="62734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Результаты  обучающихся </a:t>
          </a:r>
          <a:endParaRPr lang="ru-RU" sz="1200" kern="1200" dirty="0"/>
        </a:p>
      </dsp:txBody>
      <dsp:txXfrm>
        <a:off x="149370" y="18910"/>
        <a:ext cx="1933507" cy="590597"/>
      </dsp:txXfrm>
    </dsp:sp>
    <dsp:sp modelId="{294F84FE-981E-4A84-AB5C-4C304D82D783}">
      <dsp:nvSpPr>
        <dsp:cNvPr id="0" name=""/>
        <dsp:cNvSpPr/>
      </dsp:nvSpPr>
      <dsp:spPr>
        <a:xfrm rot="5400000">
          <a:off x="998496" y="643564"/>
          <a:ext cx="235254" cy="282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031432" y="667089"/>
        <a:ext cx="169383" cy="164678"/>
      </dsp:txXfrm>
    </dsp:sp>
    <dsp:sp modelId="{B3A89C27-DF4F-4265-874A-3960D8228772}">
      <dsp:nvSpPr>
        <dsp:cNvPr id="0" name=""/>
        <dsp:cNvSpPr/>
      </dsp:nvSpPr>
      <dsp:spPr>
        <a:xfrm>
          <a:off x="130996" y="941553"/>
          <a:ext cx="1970255" cy="62734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Результаты  ГИА, ЕГЭ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49370" y="959927"/>
        <a:ext cx="1933507" cy="590597"/>
      </dsp:txXfrm>
    </dsp:sp>
    <dsp:sp modelId="{AC1851D1-14D9-472E-B6CD-D5497FBD4CC6}">
      <dsp:nvSpPr>
        <dsp:cNvPr id="0" name=""/>
        <dsp:cNvSpPr/>
      </dsp:nvSpPr>
      <dsp:spPr>
        <a:xfrm rot="5400000">
          <a:off x="998496" y="1584582"/>
          <a:ext cx="235254" cy="282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031432" y="1608107"/>
        <a:ext cx="169383" cy="164678"/>
      </dsp:txXfrm>
    </dsp:sp>
    <dsp:sp modelId="{05BAEFB6-9448-415B-A9E4-501282202A81}">
      <dsp:nvSpPr>
        <dsp:cNvPr id="0" name=""/>
        <dsp:cNvSpPr/>
      </dsp:nvSpPr>
      <dsp:spPr>
        <a:xfrm>
          <a:off x="130996" y="1882571"/>
          <a:ext cx="1970255" cy="62734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Результаты  независимой оценки  качества </a:t>
          </a:r>
          <a:endParaRPr lang="ru-RU" sz="1200" kern="1200" dirty="0"/>
        </a:p>
      </dsp:txBody>
      <dsp:txXfrm>
        <a:off x="149370" y="1900945"/>
        <a:ext cx="1933507" cy="590597"/>
      </dsp:txXfrm>
    </dsp:sp>
    <dsp:sp modelId="{C7CBEC39-C1CE-453D-9662-E64D80625A06}">
      <dsp:nvSpPr>
        <dsp:cNvPr id="0" name=""/>
        <dsp:cNvSpPr/>
      </dsp:nvSpPr>
      <dsp:spPr>
        <a:xfrm rot="5400000">
          <a:off x="998496" y="2525600"/>
          <a:ext cx="235254" cy="282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031432" y="2549125"/>
        <a:ext cx="169383" cy="164678"/>
      </dsp:txXfrm>
    </dsp:sp>
    <dsp:sp modelId="{AC4262AF-85D0-4704-A6FB-2B0AD02F7EE8}">
      <dsp:nvSpPr>
        <dsp:cNvPr id="0" name=""/>
        <dsp:cNvSpPr/>
      </dsp:nvSpPr>
      <dsp:spPr>
        <a:xfrm>
          <a:off x="130996" y="2823589"/>
          <a:ext cx="1970255" cy="62734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Результаты  в </a:t>
          </a:r>
          <a:r>
            <a:rPr lang="ru-RU" sz="1200" kern="1200" dirty="0" smtClean="0"/>
            <a:t>проектной  </a:t>
          </a:r>
          <a:r>
            <a:rPr lang="ru-RU" sz="1200" kern="1200" dirty="0" smtClean="0"/>
            <a:t>и исследовательской  деятельности</a:t>
          </a:r>
          <a:endParaRPr lang="ru-RU" sz="1200" kern="1200" dirty="0"/>
        </a:p>
      </dsp:txBody>
      <dsp:txXfrm>
        <a:off x="149370" y="2841963"/>
        <a:ext cx="1933507" cy="590597"/>
      </dsp:txXfrm>
    </dsp:sp>
    <dsp:sp modelId="{A68B7011-97F8-4253-BA2B-AB122EBFD6C8}">
      <dsp:nvSpPr>
        <dsp:cNvPr id="0" name=""/>
        <dsp:cNvSpPr/>
      </dsp:nvSpPr>
      <dsp:spPr>
        <a:xfrm rot="5400000">
          <a:off x="998496" y="3466617"/>
          <a:ext cx="235254" cy="282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031432" y="3490142"/>
        <a:ext cx="169383" cy="164678"/>
      </dsp:txXfrm>
    </dsp:sp>
    <dsp:sp modelId="{AF16428A-6CF9-42AC-8139-6AC445755D7D}">
      <dsp:nvSpPr>
        <dsp:cNvPr id="0" name=""/>
        <dsp:cNvSpPr/>
      </dsp:nvSpPr>
      <dsp:spPr>
        <a:xfrm>
          <a:off x="130996" y="3764606"/>
          <a:ext cx="1970255" cy="62734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Результаты   ВОШ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49370" y="3782980"/>
        <a:ext cx="1933507" cy="59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5DD12-EC28-4E5F-8AA3-491E241066C7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E0DA2-4EDA-4BCB-876B-3A9D4CD20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9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C37DF-5361-4915-8D85-36B929A75FA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CA9329EB-AB23-42DD-BE32-C40A9B9934C7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5BE045C-82C3-41D6-9A6B-1B4D0ABF0C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2B8DB-5EA9-4AD9-88DA-33AA68745E87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DDF5-E965-4163-AD46-E26566A33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6A437-9C59-4F17-9731-DF6B89952ABC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AB6F8-1DB8-437C-945E-8932A5BE51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56EC2F9-7C1D-49BA-A486-D9C31092BC1F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0982489-4FE6-42B7-9C0B-7011DEA4B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A75B24C8-2E7E-409E-861C-C90217F55760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30A91427-C8BD-459E-AC27-8FB33610A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31F53-170C-4A1D-9746-457A4E1E6DB7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723EF-70DB-474C-BA71-43CCB3001F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7D5C7-183A-4EA0-985C-E90D9452F901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7F6C0-3D7D-4590-AA60-38C8EA1E7C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8657707-FC80-4D0F-AB55-69C31386D957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5F4D128-CBCA-4E08-B706-86B2439EF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A3739-3C29-461E-8D33-EF1445D2C8B5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A4D23-5C92-4983-9C5C-2C3A9F8EA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C624595-293B-4116-8B77-DFD0164C4D8D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8362D52-8A29-45AF-A705-E3AC20B0D2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79D7CEE-2AC1-48C6-907B-DBC5787F92A7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9BB3829-BBE9-4D9A-BA9D-C232590AD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036893-AD29-4FF7-A6EF-B0417EB00E69}" type="datetimeFigureOut">
              <a:rPr lang="ru-RU" smtClean="0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6E9D33-518D-4630-B9EF-1071BF6E3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gnum.ru/look/c2ebe0e4e8ece8f020cff3f2e8e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6948264" cy="8572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 бюджетное  общеобразовательное  учреждение «Лицей №2», город Нижневартовск</a:t>
            </a:r>
            <a:endParaRPr lang="ru-RU" sz="1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48136" y="1795450"/>
            <a:ext cx="6152954" cy="41338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Научи  меня  учиться  или о  профессиональном стандарте  учителя </a:t>
            </a:r>
            <a:b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 16.11.2015г.)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(Заместитель директора по учебной  работе </a:t>
            </a:r>
            <a:r>
              <a:rPr lang="ru-RU" sz="2000" b="1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Кокорина</a:t>
            </a:r>
            <a:r>
              <a:rPr lang="ru-RU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С.В.)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2714620"/>
            <a:ext cx="392909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Профессионального стандарта педагога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3500462" cy="2357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мотивацию педагогических работников к труду и качеству образования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42852"/>
            <a:ext cx="3929090" cy="2357454"/>
          </a:xfrm>
          <a:prstGeom prst="rect">
            <a:avLst/>
          </a:prstGeom>
          <a:solidFill>
            <a:srgbClr val="E7FB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Установить единые требования к содержанию и качеству профессиональной педагогической 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429132"/>
            <a:ext cx="3429024" cy="2428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уровня квалификации педагогов при приёме на работу и при аттестации, планирования карьеры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500570"/>
            <a:ext cx="3714776" cy="22145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должностных инструкций и разработки ФГОС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1500166" y="2571744"/>
            <a:ext cx="928694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500166" y="3500438"/>
            <a:ext cx="928694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</p:cNvCxnSpPr>
          <p:nvPr/>
        </p:nvCxnSpPr>
        <p:spPr>
          <a:xfrm flipV="1">
            <a:off x="6357950" y="2571744"/>
            <a:ext cx="642942" cy="9277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</p:cNvCxnSpPr>
          <p:nvPr/>
        </p:nvCxnSpPr>
        <p:spPr>
          <a:xfrm>
            <a:off x="6357950" y="3499450"/>
            <a:ext cx="928694" cy="9296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388" y="0"/>
            <a:ext cx="8075612" cy="5048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6600"/>
                </a:solidFill>
              </a:rPr>
              <a:t>Содержание профессионального стандарта педагога 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7220538"/>
              </p:ext>
            </p:extLst>
          </p:nvPr>
        </p:nvGraphicFramePr>
        <p:xfrm>
          <a:off x="0" y="517525"/>
          <a:ext cx="8712966" cy="632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516"/>
                <a:gridCol w="3079128"/>
                <a:gridCol w="2904322"/>
              </a:tblGrid>
              <a:tr h="4625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36600"/>
                          </a:solidFill>
                        </a:rPr>
                        <a:t>Часть</a:t>
                      </a:r>
                      <a:r>
                        <a:rPr lang="ru-RU" sz="1000" baseline="0" dirty="0" smtClean="0">
                          <a:solidFill>
                            <a:srgbClr val="336600"/>
                          </a:solidFill>
                        </a:rPr>
                        <a:t> первая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993366"/>
                          </a:solidFill>
                        </a:rPr>
                        <a:t>ОБУЧЕНИЕ</a:t>
                      </a:r>
                      <a:endParaRPr lang="ru-RU" dirty="0">
                        <a:solidFill>
                          <a:srgbClr val="993366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36600"/>
                          </a:solidFill>
                        </a:rPr>
                        <a:t>Часть вторая </a:t>
                      </a:r>
                    </a:p>
                    <a:p>
                      <a:r>
                        <a:rPr lang="ru-RU" b="1" dirty="0" smtClean="0">
                          <a:solidFill>
                            <a:srgbClr val="993366"/>
                          </a:solidFill>
                        </a:rPr>
                        <a:t>ВОСПИТАТЕЛЬНАЯ РАБОТА</a:t>
                      </a:r>
                      <a:endParaRPr lang="ru-RU" b="1" dirty="0">
                        <a:solidFill>
                          <a:srgbClr val="993366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336600"/>
                          </a:solidFill>
                        </a:rPr>
                        <a:t>Часть третья</a:t>
                      </a:r>
                    </a:p>
                    <a:p>
                      <a:r>
                        <a:rPr lang="ru-RU" dirty="0" smtClean="0">
                          <a:solidFill>
                            <a:srgbClr val="993366"/>
                          </a:solidFill>
                        </a:rPr>
                        <a:t>РАЗВИТИЕ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5301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Иметь высшее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Демонстрировать знание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и программы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обучения.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Уметь планировать, проводить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уроки,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анализировать их эффективность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(самоанализ урока).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Владеть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формами и методами обучения,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выходящими за рамки уроков.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Использовать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специальные подходы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обучению.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Уметь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объективно оценивать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знания учеников, используя разные формы и методы контроля.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Владеть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ИКТ-компетенциями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baseline="0" dirty="0" smtClean="0"/>
                        <a:t>В стандарте 18 пунктов.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Владение </a:t>
                      </a:r>
                      <a:r>
                        <a:rPr lang="ru-RU" sz="1400" b="1" baseline="0" dirty="0" smtClean="0"/>
                        <a:t>формами и методами восп.работы.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Организация, регуляция</a:t>
                      </a:r>
                      <a:r>
                        <a:rPr lang="ru-RU" sz="1400" baseline="0" dirty="0" smtClean="0"/>
                        <a:t> и </a:t>
                      </a:r>
                      <a:r>
                        <a:rPr lang="ru-RU" sz="1400" b="1" baseline="0" dirty="0" smtClean="0"/>
                        <a:t>взаимодействие </a:t>
                      </a:r>
                      <a:r>
                        <a:rPr lang="ru-RU" sz="1400" baseline="0" dirty="0" smtClean="0"/>
                        <a:t>(коммуникация) </a:t>
                      </a:r>
                      <a:r>
                        <a:rPr lang="ru-RU" sz="1400" b="1" baseline="0" dirty="0" smtClean="0"/>
                        <a:t>с детским коллективом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Использование</a:t>
                      </a:r>
                      <a:r>
                        <a:rPr lang="ru-RU" sz="1400" baseline="0" dirty="0" smtClean="0"/>
                        <a:t> воспитательных возможностей учебной д-ти.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Личностно ориентированный подход к воспитанию.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Сотрудничество с родительской общественностью, др.институтами воспитания.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Защита интересов и достоинства уч-ся.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Поддержание благоприятной  атмосферы в коллективе.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стандарте 20 пунктов.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Умение работать с различными</a:t>
                      </a:r>
                      <a:r>
                        <a:rPr lang="ru-RU" sz="1400" baseline="0" dirty="0" smtClean="0"/>
                        <a:t> категориями детей и оказание помощи.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Умение взаимодействовать со специалистами, выстраивая инд.путь развития ребёнка.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 Умение читать документацию специалистов (психологов...)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Формирование УУД.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Владение методами педагогической диагностики.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Осуществление совместно со специалистами психолого-педагогического сопровождения.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Знание закономерностей развития семейных отношений…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НЕОБХОДИМОСТЬ ПЕРИОДИЧЕСКОГО ПЕРЕСМОТРА ПОФЕССИОНАЛЬНОГО СТАНДАРТА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8229600" cy="43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dirty="0" smtClean="0"/>
              <a:t>Меняется мир – меняется стандарт</a:t>
            </a:r>
          </a:p>
        </p:txBody>
      </p:sp>
      <p:pic>
        <p:nvPicPr>
          <p:cNvPr id="28675" name="Рисунок 4" descr="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484313"/>
            <a:ext cx="24844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ki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84313"/>
            <a:ext cx="23399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250825" y="3500438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Необходимость наполнения профессионального стандарта учителя новыми компетенциями: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179388" y="4149725"/>
            <a:ext cx="87852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Работа с одаренными учащимися;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Работа в условиях реализации школой программ инклюзивного образования;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Преподавание русского языка учащимся, для которых он не является родным;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Работа с учащимися массовых школ, имеющими проблемы в развитии;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Работа с девиантными социально запущенными учащимися, имеющими серьезные отклонения в поведении;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Мониторинг и экспертиза качества обучения, соответствующие международным стандартам.</a:t>
            </a:r>
          </a:p>
          <a:p>
            <a:pPr marL="342900" indent="-342900"/>
            <a:endParaRPr lang="ru-RU">
              <a:latin typeface="Calibri" pitchFamily="34" charset="0"/>
            </a:endParaRPr>
          </a:p>
        </p:txBody>
      </p:sp>
      <p:pic>
        <p:nvPicPr>
          <p:cNvPr id="28679" name="Рисунок 9" descr="1341394972_shkola-dlya-detey-migrantov-2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273526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ПРОФЕССИОНАЛЬНЫЕ КАЧЕСТВА РАБОТНИКА, ПРЕПОЛАГАЮЩИЕ СПОСОБНОСТЬ К НЕСТАНДАРТНЫМ  ДЕЙСТВИЯМ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Рисунок 6" descr="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284321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7" descr="perfectteam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20938"/>
            <a:ext cx="24844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59113" y="1557338"/>
            <a:ext cx="3313112" cy="36941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 Мобильность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Способность к 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нестандартным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трудовым действиям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 Умение работать в команде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Готовность к изменениям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dirty="0">
                <a:latin typeface="Calibri" pitchFamily="34" charset="0"/>
              </a:rPr>
              <a:t> Ответственность и самостоятельность в принятии решений  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250825" y="5805488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Интересуют работодателя не меньше, чем владении профессией.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43213" y="5229225"/>
            <a:ext cx="1728787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>
            <a:off x="4716463" y="5251450"/>
            <a:ext cx="1871662" cy="531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5867400" y="5805488"/>
            <a:ext cx="3062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Выявляются в ходе </a:t>
            </a:r>
            <a:br>
              <a:rPr lang="ru-RU"/>
            </a:br>
            <a:r>
              <a:rPr lang="ru-RU"/>
              <a:t>стажировок !</a:t>
            </a:r>
          </a:p>
        </p:txBody>
      </p:sp>
    </p:spTree>
    <p:extLst>
      <p:ext uri="{BB962C8B-B14F-4D97-AF65-F5344CB8AC3E}">
        <p14:creationId xmlns:p14="http://schemas.microsoft.com/office/powerpoint/2010/main" val="3208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87656604"/>
              </p:ext>
            </p:extLst>
          </p:nvPr>
        </p:nvGraphicFramePr>
        <p:xfrm>
          <a:off x="179512" y="116632"/>
          <a:ext cx="5088071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 rot="16200000">
            <a:off x="5040052" y="2312876"/>
            <a:ext cx="5256584" cy="2304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Анализ </a:t>
            </a:r>
            <a:r>
              <a:rPr lang="ru-RU" sz="2800" dirty="0"/>
              <a:t>планов и отчётов, посещение проводимых уроков, результатов   обучения, воспитания и развития обучающихся.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513378" y="3284984"/>
            <a:ext cx="978408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8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3812161"/>
              </p:ext>
            </p:extLst>
          </p:nvPr>
        </p:nvGraphicFramePr>
        <p:xfrm>
          <a:off x="395536" y="404664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12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6823730"/>
              </p:ext>
            </p:extLst>
          </p:nvPr>
        </p:nvGraphicFramePr>
        <p:xfrm>
          <a:off x="395536" y="1196753"/>
          <a:ext cx="2890664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48233980"/>
              </p:ext>
            </p:extLst>
          </p:nvPr>
        </p:nvGraphicFramePr>
        <p:xfrm>
          <a:off x="3347864" y="1196752"/>
          <a:ext cx="28083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08442752"/>
              </p:ext>
            </p:extLst>
          </p:nvPr>
        </p:nvGraphicFramePr>
        <p:xfrm>
          <a:off x="6228184" y="1340768"/>
          <a:ext cx="22322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467544" y="116632"/>
            <a:ext cx="8136904" cy="1080705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Критерии оценивания  соответствия  профессиональному  стандарту 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51520" y="5805264"/>
            <a:ext cx="8352928" cy="908720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 эффективности деятельности учителя  по итогам учебного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0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5725" y="476250"/>
            <a:ext cx="6518275" cy="4525963"/>
          </a:xfrm>
          <a:ln w="12700">
            <a:solidFill>
              <a:schemeClr val="tx1"/>
            </a:solidFill>
          </a:ln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39750" y="5013325"/>
            <a:ext cx="777716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600" i="1" dirty="0">
              <a:solidFill>
                <a:prstClr val="black"/>
              </a:solidFill>
              <a:latin typeface="Trebuchet MS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Выживает</a:t>
            </a:r>
            <a:r>
              <a:rPr lang="en-US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 </a:t>
            </a:r>
            <a:r>
              <a:rPr lang="ru-RU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не самый сильный </a:t>
            </a:r>
            <a:r>
              <a:rPr lang="en-US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 </a:t>
            </a:r>
            <a:r>
              <a:rPr lang="ru-RU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и не самый умный,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а тот, кто </a:t>
            </a:r>
            <a:r>
              <a:rPr lang="en-US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 </a:t>
            </a:r>
            <a:r>
              <a:rPr lang="ru-RU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лучше всех откликается</a:t>
            </a:r>
            <a:r>
              <a:rPr lang="en-US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200" b="1" i="1" dirty="0">
                <a:solidFill>
                  <a:srgbClr val="FE8637">
                    <a:lumMod val="50000"/>
                  </a:srgbClr>
                </a:solidFill>
                <a:latin typeface="Trebuchet MS" pitchFamily="34" charset="0"/>
              </a:rPr>
              <a:t>на происходящие изменения</a:t>
            </a:r>
            <a:endParaRPr lang="ru-RU" sz="2200" b="1" dirty="0">
              <a:solidFill>
                <a:srgbClr val="FE8637">
                  <a:lumMod val="50000"/>
                </a:srgbClr>
              </a:solidFill>
              <a:latin typeface="Trebuchet MS" pitchFamily="34" charset="0"/>
            </a:endParaRPr>
          </a:p>
          <a:p>
            <a:pPr algn="r">
              <a:lnSpc>
                <a:spcPct val="90000"/>
              </a:lnSpc>
              <a:defRPr/>
            </a:pPr>
            <a:endParaRPr lang="ru-RU" sz="1600" dirty="0">
              <a:solidFill>
                <a:prstClr val="black"/>
              </a:solidFill>
              <a:latin typeface="Trebuchet MS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Ч.</a:t>
            </a:r>
            <a:r>
              <a:rPr lang="en-US" sz="16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rebuchet MS" pitchFamily="34" charset="0"/>
              </a:rPr>
              <a:t>Дарвин</a:t>
            </a:r>
            <a:endParaRPr lang="en-US" sz="16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Проект  решений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Обеспечить  проведение  подготовительных мероприятий  к введению профессионального стандарта    с  1.01.2017 года.</a:t>
            </a:r>
            <a:endParaRPr lang="ru-RU" sz="1800" dirty="0" smtClean="0"/>
          </a:p>
          <a:p>
            <a:pPr lvl="0"/>
            <a:r>
              <a:rPr lang="ru-RU" dirty="0" smtClean="0"/>
              <a:t>Развивать  внутрикорпоративную модель повышения квалификации  педагогических работников</a:t>
            </a:r>
          </a:p>
          <a:p>
            <a:pPr lvl="0"/>
            <a:r>
              <a:rPr lang="ru-RU" dirty="0" smtClean="0"/>
              <a:t>Продолжить   работу  по диссеминации инновационного опыта</a:t>
            </a:r>
          </a:p>
          <a:p>
            <a:pPr lvl="0"/>
            <a:r>
              <a:rPr lang="ru-RU" dirty="0" smtClean="0"/>
              <a:t> </a:t>
            </a:r>
            <a:r>
              <a:rPr lang="ru-RU" sz="2400" dirty="0" smtClean="0"/>
              <a:t>Доработать и согласовать  разработанные  кодексы  чести  советом  лицеистов, советом  родителей, управляющим  советом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" y="0"/>
            <a:ext cx="853764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10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/>
              <a:t>Повестка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ru-RU" dirty="0" smtClean="0"/>
              <a:t>1. Профессиональные  стандарты и   качественное  образование </a:t>
            </a:r>
          </a:p>
          <a:p>
            <a:r>
              <a:rPr lang="ru-RU" dirty="0" smtClean="0"/>
              <a:t>Кодекс  чести  участников  образовательных отношений. За  и против. </a:t>
            </a:r>
          </a:p>
          <a:p>
            <a:r>
              <a:rPr lang="ru-RU" dirty="0" smtClean="0"/>
              <a:t>Разное:</a:t>
            </a:r>
          </a:p>
          <a:p>
            <a:pPr>
              <a:buNone/>
            </a:pPr>
            <a:r>
              <a:rPr lang="ru-RU" dirty="0" smtClean="0"/>
              <a:t> 			</a:t>
            </a:r>
            <a:r>
              <a:rPr lang="ru-RU" sz="2000" i="1" dirty="0" smtClean="0"/>
              <a:t>Письмо</a:t>
            </a:r>
            <a:r>
              <a:rPr lang="ru-RU" dirty="0" smtClean="0"/>
              <a:t> </a:t>
            </a:r>
            <a:r>
              <a:rPr lang="ru-RU" sz="2100" i="1" dirty="0" smtClean="0"/>
              <a:t>Департамента  государственной  политики  в сфере  общего образования Министерства  образования  и науки Российской Федерации  от 28.10.2015г. №08-1786 «О рабочих программах учебных предметов»</a:t>
            </a:r>
          </a:p>
          <a:p>
            <a:pPr>
              <a:buNone/>
            </a:pPr>
            <a:r>
              <a:rPr lang="ru-RU" sz="2000" i="1" dirty="0" smtClean="0"/>
              <a:t>			Обсуждение  ежегодного отчета  губернатора</a:t>
            </a:r>
          </a:p>
          <a:p>
            <a:pPr>
              <a:buNone/>
            </a:pPr>
            <a:r>
              <a:rPr lang="ru-RU" sz="2000" i="1" dirty="0" smtClean="0"/>
              <a:t>			Промежуточные  результаты  всероссийской  олимпиады  школьников 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32781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4067175" y="981075"/>
            <a:ext cx="49323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«В деле обучения и воспитания, во всем школьном деле ничего нельзя улучшить, минуя голову учителя». 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1835150" y="5300663"/>
            <a:ext cx="568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Calibri" pitchFamily="34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284663" y="4292600"/>
            <a:ext cx="389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Константин Дмитриевич Ушинский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0"/>
            <a:ext cx="4643438" cy="30003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мае 2012 года президент РФ </a:t>
            </a:r>
          </a:p>
          <a:p>
            <a:pPr algn="ctr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 tooltip="Новости по теме 'Владимир Путин'"/>
              </a:rPr>
              <a:t>В. Путин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поручил разработать профессиональные стандарты для учителей русского языка и математики. 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настоящий момент речь идет уже о стандарте для учителей вне зависимости от предмета, который они ведут.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http://s2.ziareromania.ro/?mmid=81414f3693f0343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94" cy="3000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3000372"/>
            <a:ext cx="58578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 к педагогам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включают в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много вещей, которые превратили школу в то место, где дети мешают учителям и администрации работать с документами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"Поэтому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основная задача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стандартов - вернуться к профессиональным компетенциям учителя,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освободить его от всего того, что мешает работать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ПРИЧИНЫДЛЯ ВВЕДЕНИЯ  стандарта 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1397000"/>
          <a:ext cx="8858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900igr.net/datai/pedagogika/UMK-nachalnoj-shkoly/0001-002-Ispolzovanie-raznykh-UMK-v-nachalnoj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5513" y="620713"/>
            <a:ext cx="8218487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336600"/>
                </a:solidFill>
              </a:rPr>
              <a:t>Зачем нужен </a:t>
            </a:r>
            <a:br>
              <a:rPr lang="ru-RU" sz="2800" b="1" smtClean="0">
                <a:solidFill>
                  <a:srgbClr val="336600"/>
                </a:solidFill>
              </a:rPr>
            </a:br>
            <a:r>
              <a:rPr lang="ru-RU" sz="2800" b="1" smtClean="0">
                <a:solidFill>
                  <a:srgbClr val="336600"/>
                </a:solidFill>
              </a:rPr>
              <a:t>профессиональный стандарт педагога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8244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Стандарт – инструмент </a:t>
            </a:r>
            <a:r>
              <a:rPr lang="ru-RU" dirty="0" smtClean="0">
                <a:solidFill>
                  <a:srgbClr val="BE4E99"/>
                </a:solidFill>
              </a:rPr>
              <a:t>реализации стратегии образования</a:t>
            </a:r>
            <a:r>
              <a:rPr lang="ru-RU" dirty="0" smtClean="0"/>
              <a:t> в меняющемся мире.</a:t>
            </a:r>
          </a:p>
          <a:p>
            <a:pPr eaLnBrk="1" hangingPunct="1">
              <a:defRPr/>
            </a:pPr>
            <a:r>
              <a:rPr lang="ru-RU" dirty="0" smtClean="0"/>
              <a:t>Стандарт – инструмент </a:t>
            </a:r>
            <a:r>
              <a:rPr lang="ru-RU" dirty="0" smtClean="0">
                <a:solidFill>
                  <a:srgbClr val="BE4E99"/>
                </a:solidFill>
              </a:rPr>
              <a:t>повышения качества образования</a:t>
            </a:r>
            <a:r>
              <a:rPr lang="ru-RU" dirty="0" smtClean="0"/>
              <a:t> и выхода отечественного образования на международный уровень.</a:t>
            </a:r>
          </a:p>
          <a:p>
            <a:pPr eaLnBrk="1" hangingPunct="1">
              <a:defRPr/>
            </a:pPr>
            <a:r>
              <a:rPr lang="ru-RU" dirty="0" smtClean="0"/>
              <a:t>Стандарт – </a:t>
            </a:r>
            <a:r>
              <a:rPr lang="ru-RU" dirty="0" smtClean="0">
                <a:solidFill>
                  <a:srgbClr val="BE4E99"/>
                </a:solidFill>
              </a:rPr>
              <a:t>объективный измеритель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BE4E99"/>
                </a:solidFill>
              </a:rPr>
              <a:t>     квалификации педагога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/>
              <a:t>Стандарт – </a:t>
            </a:r>
            <a:r>
              <a:rPr lang="ru-RU" dirty="0" smtClean="0">
                <a:solidFill>
                  <a:srgbClr val="BE4E99"/>
                </a:solidFill>
              </a:rPr>
              <a:t>средство отбора педагогических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BE4E99"/>
                </a:solidFill>
              </a:rPr>
              <a:t>     кадров </a:t>
            </a:r>
            <a:r>
              <a:rPr lang="ru-RU" dirty="0" smtClean="0"/>
              <a:t>в учреждения образования.</a:t>
            </a:r>
          </a:p>
          <a:p>
            <a:pPr eaLnBrk="1" hangingPunct="1">
              <a:defRPr/>
            </a:pPr>
            <a:r>
              <a:rPr lang="ru-RU" dirty="0" smtClean="0"/>
              <a:t>Стандарт – </a:t>
            </a:r>
            <a:r>
              <a:rPr lang="ru-RU" dirty="0" smtClean="0">
                <a:solidFill>
                  <a:srgbClr val="BE4E99"/>
                </a:solidFill>
              </a:rPr>
              <a:t>основа для формирования </a:t>
            </a:r>
            <a:r>
              <a:rPr lang="ru-RU" dirty="0" err="1" smtClean="0">
                <a:solidFill>
                  <a:srgbClr val="BE4E99"/>
                </a:solidFill>
              </a:rPr>
              <a:t>трудо</a:t>
            </a:r>
            <a:r>
              <a:rPr lang="ru-RU" dirty="0" smtClean="0">
                <a:solidFill>
                  <a:srgbClr val="BE4E99"/>
                </a:solidFill>
              </a:rPr>
              <a:t>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BE4E99"/>
                </a:solidFill>
              </a:rPr>
              <a:t>     </a:t>
            </a:r>
            <a:r>
              <a:rPr lang="ru-RU" dirty="0" err="1" smtClean="0">
                <a:solidFill>
                  <a:srgbClr val="BE4E99"/>
                </a:solidFill>
              </a:rPr>
              <a:t>вого</a:t>
            </a:r>
            <a:r>
              <a:rPr lang="ru-RU" dirty="0" smtClean="0">
                <a:solidFill>
                  <a:srgbClr val="BE4E99"/>
                </a:solidFill>
              </a:rPr>
              <a:t> договора, </a:t>
            </a:r>
            <a:r>
              <a:rPr lang="ru-RU" dirty="0" smtClean="0"/>
              <a:t>фиксирующего отношения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 между работником и работодателем.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6" descr="j03369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7988" y="188913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74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Зачем нужен профессиональный </a:t>
            </a:r>
            <a:r>
              <a:rPr lang="ru-RU" sz="3200" b="1" dirty="0" smtClean="0"/>
              <a:t>стандарт педагога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r>
              <a:rPr lang="ru-RU" sz="2800" dirty="0" smtClean="0"/>
              <a:t>Стандарт – инструмент реализации стратегии образования в меняющемся мире.</a:t>
            </a:r>
          </a:p>
          <a:p>
            <a:r>
              <a:rPr lang="ru-RU" sz="2800" dirty="0" smtClean="0"/>
              <a:t>Стандарт – инструмент повышения качества образования и выхода отечественного образования на международный уровень.</a:t>
            </a:r>
          </a:p>
          <a:p>
            <a:r>
              <a:rPr lang="ru-RU" sz="2800" dirty="0" smtClean="0"/>
              <a:t>Стандарт – объективный измеритель квалификации педагога.</a:t>
            </a:r>
          </a:p>
          <a:p>
            <a:r>
              <a:rPr lang="ru-RU" sz="2800" dirty="0" smtClean="0"/>
              <a:t>Стандарт – средство отбора педагогических кадров в учреждения образования.</a:t>
            </a:r>
          </a:p>
          <a:p>
            <a:r>
              <a:rPr lang="ru-RU" sz="2800" dirty="0" smtClean="0"/>
              <a:t>Стандарт – основа для формирования трудового договора, фиксирующего отношения между работником и работодателем.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Область  применения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399087"/>
          </a:xfrm>
        </p:spPr>
        <p:txBody>
          <a:bodyPr/>
          <a:lstStyle/>
          <a:p>
            <a:r>
              <a:rPr lang="ru-RU" sz="2800" dirty="0" smtClean="0"/>
              <a:t>при приеме на работу в образовательное учреждение;</a:t>
            </a:r>
          </a:p>
          <a:p>
            <a:r>
              <a:rPr lang="ru-RU" sz="2800" dirty="0" smtClean="0"/>
              <a:t>при проведении аттестации педагогов образовательных учреждений региональными органами исполнительной власти, осуществляющими управление в сфере образования;</a:t>
            </a:r>
          </a:p>
          <a:p>
            <a:r>
              <a:rPr lang="ru-RU" sz="2800" dirty="0" smtClean="0"/>
              <a:t>при проведении аттестации педагогов самими образовательными организациями, в случае предоставления им соответствующих полномочий.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900igr.net/datai/pedagogika/UMK-nachalnoj-shkoly/0001-002-Ispolzovanie-raznykh-UMK-v-nachalnoj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4288" y="549275"/>
            <a:ext cx="7859712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6600"/>
                </a:solidFill>
              </a:rPr>
              <a:t>Характеристика стандарта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135938" cy="496887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Профессиональный стандарт</a:t>
            </a:r>
            <a:r>
              <a:rPr lang="ru-RU" dirty="0" smtClean="0"/>
              <a:t> педагога – рамочный документ, в котором определяются </a:t>
            </a:r>
            <a:r>
              <a:rPr lang="ru-RU" b="1" dirty="0" smtClean="0"/>
              <a:t>основные</a:t>
            </a:r>
            <a:r>
              <a:rPr lang="ru-RU" dirty="0" smtClean="0"/>
              <a:t> </a:t>
            </a:r>
            <a:r>
              <a:rPr lang="ru-RU" b="1" dirty="0" smtClean="0"/>
              <a:t>требования к его квалификации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/>
              <a:t>Общенациональная рамка стандарта может быть </a:t>
            </a:r>
            <a:r>
              <a:rPr lang="ru-RU" dirty="0" smtClean="0">
                <a:solidFill>
                  <a:srgbClr val="FF0000"/>
                </a:solidFill>
              </a:rPr>
              <a:t>дополнена</a:t>
            </a:r>
            <a:r>
              <a:rPr lang="ru-RU" dirty="0" smtClean="0"/>
              <a:t> региональными требованиями, внутренним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стандартом образовательного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учреждения, в соответствии со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спецификой реализуемых в данном учреждении образовательных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программ.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6" descr="j03369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7988" y="188913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804</TotalTime>
  <Words>833</Words>
  <Application>Microsoft Office PowerPoint</Application>
  <PresentationFormat>Экран (4:3)</PresentationFormat>
  <Paragraphs>137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Муниципальное  бюджетное  общеобразовательное  учреждение «Лицей №2», город Нижневартовск</vt:lpstr>
      <vt:lpstr>Повестка дня:</vt:lpstr>
      <vt:lpstr>Презентация PowerPoint</vt:lpstr>
      <vt:lpstr>Презентация PowerPoint</vt:lpstr>
      <vt:lpstr>ПРИЧИНЫДЛЯ ВВЕДЕНИЯ  стандарта </vt:lpstr>
      <vt:lpstr>Зачем нужен  профессиональный стандарт педагога</vt:lpstr>
      <vt:lpstr>Зачем нужен профессиональный стандарт педагога</vt:lpstr>
      <vt:lpstr>Область  применения</vt:lpstr>
      <vt:lpstr>Характеристика стандарта</vt:lpstr>
      <vt:lpstr>Презентация PowerPoint</vt:lpstr>
      <vt:lpstr>Содержание профессионального стандарта педагога </vt:lpstr>
      <vt:lpstr>НЕОБХОДИМОСТЬ ПЕРИОДИЧЕСКОГО ПЕРЕСМОТРА ПОФЕССИОНАЛЬНОГО СТАНДАРТА</vt:lpstr>
      <vt:lpstr>ПРОФЕССИОНАЛЬНЫЕ КАЧЕСТВА РАБОТНИКА, ПРЕПОЛАГАЮЩИЕ СПОСОБНОСТЬ К НЕСТАНДАРТНЫМ  ДЕЙСТВИЯМ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решений</vt:lpstr>
      <vt:lpstr>Презентация PowerPoint</vt:lpstr>
    </vt:vector>
  </TitlesOfParts>
  <Company>109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яркие успешные педагоги, волшебная встреча с которыми оставляет неизгладимый след в жизни юного человека, — всегда выламываются за рамки стандартов, воспитывая прежде всего масштабом своей личности.</dc:title>
  <dc:creator>Paul</dc:creator>
  <cp:lastModifiedBy>Сергей Мохов</cp:lastModifiedBy>
  <cp:revision>115</cp:revision>
  <dcterms:created xsi:type="dcterms:W3CDTF">2012-11-08T08:39:21Z</dcterms:created>
  <dcterms:modified xsi:type="dcterms:W3CDTF">2017-02-12T14:47:41Z</dcterms:modified>
</cp:coreProperties>
</file>