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52" r:id="rId2"/>
    <p:sldId id="347" r:id="rId3"/>
    <p:sldId id="346" r:id="rId4"/>
    <p:sldId id="351" r:id="rId5"/>
    <p:sldId id="349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99" r:id="rId53"/>
  </p:sldIdLst>
  <p:sldSz cx="12801600" cy="9601200" type="A3"/>
  <p:notesSz cx="6858000" cy="9144000"/>
  <p:defaultTextStyle>
    <a:defPPr>
      <a:defRPr lang="ru-RU"/>
    </a:defPPr>
    <a:lvl1pPr marL="0" algn="l" defTabSz="127969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39847" algn="l" defTabSz="127969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79692" algn="l" defTabSz="127969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19538" algn="l" defTabSz="127969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59382" algn="l" defTabSz="127969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199228" algn="l" defTabSz="127969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39073" algn="l" defTabSz="127969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478920" algn="l" defTabSz="127969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18765" algn="l" defTabSz="127969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B818"/>
    <a:srgbClr val="FF71AA"/>
    <a:srgbClr val="F5E763"/>
    <a:srgbClr val="A66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6" autoAdjust="0"/>
    <p:restoredTop sz="93728" autoAdjust="0"/>
  </p:normalViewPr>
  <p:slideViewPr>
    <p:cSldViewPr>
      <p:cViewPr>
        <p:scale>
          <a:sx n="60" d="100"/>
          <a:sy n="60" d="100"/>
        </p:scale>
        <p:origin x="-1326" y="-7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РАЗМЕР ВВП ($ МЛН.)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США</c:v>
                </c:pt>
                <c:pt idx="1">
                  <c:v>Китай</c:v>
                </c:pt>
                <c:pt idx="2">
                  <c:v>Япония</c:v>
                </c:pt>
                <c:pt idx="3">
                  <c:v>Германия</c:v>
                </c:pt>
                <c:pt idx="4">
                  <c:v>Франция</c:v>
                </c:pt>
                <c:pt idx="5">
                  <c:v>Великобритания</c:v>
                </c:pt>
                <c:pt idx="6">
                  <c:v>Бразилия</c:v>
                </c:pt>
                <c:pt idx="7">
                  <c:v>Россия</c:v>
                </c:pt>
                <c:pt idx="8">
                  <c:v>Италия</c:v>
                </c:pt>
                <c:pt idx="9">
                  <c:v>Индия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16244600</c:v>
                </c:pt>
                <c:pt idx="1">
                  <c:v>8227103</c:v>
                </c:pt>
                <c:pt idx="2">
                  <c:v>5959718</c:v>
                </c:pt>
                <c:pt idx="3">
                  <c:v>3428131</c:v>
                </c:pt>
                <c:pt idx="4">
                  <c:v>2612878</c:v>
                </c:pt>
                <c:pt idx="5">
                  <c:v>2471784</c:v>
                </c:pt>
                <c:pt idx="6">
                  <c:v>2252664</c:v>
                </c:pt>
                <c:pt idx="7">
                  <c:v>2014775</c:v>
                </c:pt>
                <c:pt idx="8">
                  <c:v>2014670</c:v>
                </c:pt>
                <c:pt idx="9">
                  <c:v>1841717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69696"/>
        <c:axId val="77128064"/>
      </c:barChart>
      <c:catAx>
        <c:axId val="7146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128064"/>
        <c:crosses val="autoZero"/>
        <c:auto val="1"/>
        <c:lblAlgn val="ctr"/>
        <c:lblOffset val="100"/>
        <c:noMultiLvlLbl val="0"/>
      </c:catAx>
      <c:valAx>
        <c:axId val="771280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146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8B266-4406-4D8C-B4E2-437450E5F0AC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893F7-9433-44D4-843D-C945754BE2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69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1502308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84"/>
            <a:ext cx="12852431" cy="9601200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601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8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8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34E1-C310-463C-AC0B-DC8A076DF8A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DAB3-0E58-45D8-803A-84B62E82B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34E1-C310-463C-AC0B-DC8A076DF8A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DAB3-0E58-45D8-803A-84B62E82B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9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9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34E1-C310-463C-AC0B-DC8A076DF8A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DAB3-0E58-45D8-803A-84B62E82B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34E1-C310-463C-AC0B-DC8A076DF8A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DAB3-0E58-45D8-803A-84B62E82B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6"/>
            <a:ext cx="10881360" cy="1906906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403"/>
            <a:ext cx="10881360" cy="2100260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3984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796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195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3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2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0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8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87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34E1-C310-463C-AC0B-DC8A076DF8A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DAB3-0E58-45D8-803A-84B62E82B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34E1-C310-463C-AC0B-DC8A076DF8A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DAB3-0E58-45D8-803A-84B62E82B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60"/>
            <a:ext cx="5656263" cy="895668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39847" indent="0">
              <a:buNone/>
              <a:defRPr sz="2900" b="1"/>
            </a:lvl2pPr>
            <a:lvl3pPr marL="1279692" indent="0">
              <a:buNone/>
              <a:defRPr sz="2600" b="1"/>
            </a:lvl3pPr>
            <a:lvl4pPr marL="1919538" indent="0">
              <a:buNone/>
              <a:defRPr sz="2300" b="1"/>
            </a:lvl4pPr>
            <a:lvl5pPr marL="2559382" indent="0">
              <a:buNone/>
              <a:defRPr sz="2300" b="1"/>
            </a:lvl5pPr>
            <a:lvl6pPr marL="3199228" indent="0">
              <a:buNone/>
              <a:defRPr sz="2300" b="1"/>
            </a:lvl6pPr>
            <a:lvl7pPr marL="3839073" indent="0">
              <a:buNone/>
              <a:defRPr sz="2300" b="1"/>
            </a:lvl7pPr>
            <a:lvl8pPr marL="4478920" indent="0">
              <a:buNone/>
              <a:defRPr sz="2300" b="1"/>
            </a:lvl8pPr>
            <a:lvl9pPr marL="5118765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43" y="2149160"/>
            <a:ext cx="5658485" cy="895668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39847" indent="0">
              <a:buNone/>
              <a:defRPr sz="2900" b="1"/>
            </a:lvl2pPr>
            <a:lvl3pPr marL="1279692" indent="0">
              <a:buNone/>
              <a:defRPr sz="2600" b="1"/>
            </a:lvl3pPr>
            <a:lvl4pPr marL="1919538" indent="0">
              <a:buNone/>
              <a:defRPr sz="2300" b="1"/>
            </a:lvl4pPr>
            <a:lvl5pPr marL="2559382" indent="0">
              <a:buNone/>
              <a:defRPr sz="2300" b="1"/>
            </a:lvl5pPr>
            <a:lvl6pPr marL="3199228" indent="0">
              <a:buNone/>
              <a:defRPr sz="2300" b="1"/>
            </a:lvl6pPr>
            <a:lvl7pPr marL="3839073" indent="0">
              <a:buNone/>
              <a:defRPr sz="2300" b="1"/>
            </a:lvl7pPr>
            <a:lvl8pPr marL="4478920" indent="0">
              <a:buNone/>
              <a:defRPr sz="2300" b="1"/>
            </a:lvl8pPr>
            <a:lvl9pPr marL="5118765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43" y="3044825"/>
            <a:ext cx="5658485" cy="5531803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34E1-C310-463C-AC0B-DC8A076DF8A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DAB3-0E58-45D8-803A-84B62E82B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34E1-C310-463C-AC0B-DC8A076DF8A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DAB3-0E58-45D8-803A-84B62E82B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34E1-C310-463C-AC0B-DC8A076DF8A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DAB3-0E58-45D8-803A-84B62E82B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6" y="382270"/>
            <a:ext cx="4211638" cy="1626872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6"/>
            <a:ext cx="7156450" cy="819436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6" y="2009146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847" indent="0">
              <a:buNone/>
              <a:defRPr sz="1700"/>
            </a:lvl2pPr>
            <a:lvl3pPr marL="1279692" indent="0">
              <a:buNone/>
              <a:defRPr sz="1400"/>
            </a:lvl3pPr>
            <a:lvl4pPr marL="1919538" indent="0">
              <a:buNone/>
              <a:defRPr sz="1400"/>
            </a:lvl4pPr>
            <a:lvl5pPr marL="2559382" indent="0">
              <a:buNone/>
              <a:defRPr sz="1400"/>
            </a:lvl5pPr>
            <a:lvl6pPr marL="3199228" indent="0">
              <a:buNone/>
              <a:defRPr sz="1400"/>
            </a:lvl6pPr>
            <a:lvl7pPr marL="3839073" indent="0">
              <a:buNone/>
              <a:defRPr sz="1400"/>
            </a:lvl7pPr>
            <a:lvl8pPr marL="4478920" indent="0">
              <a:buNone/>
              <a:defRPr sz="1400"/>
            </a:lvl8pPr>
            <a:lvl9pPr marL="511876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34E1-C310-463C-AC0B-DC8A076DF8A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DAB3-0E58-45D8-803A-84B62E82B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3"/>
            <a:ext cx="7680960" cy="79343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847" indent="0">
              <a:buNone/>
              <a:defRPr sz="3900"/>
            </a:lvl2pPr>
            <a:lvl3pPr marL="1279692" indent="0">
              <a:buNone/>
              <a:defRPr sz="3500"/>
            </a:lvl3pPr>
            <a:lvl4pPr marL="1919538" indent="0">
              <a:buNone/>
              <a:defRPr sz="2900"/>
            </a:lvl4pPr>
            <a:lvl5pPr marL="2559382" indent="0">
              <a:buNone/>
              <a:defRPr sz="2900"/>
            </a:lvl5pPr>
            <a:lvl6pPr marL="3199228" indent="0">
              <a:buNone/>
              <a:defRPr sz="2900"/>
            </a:lvl6pPr>
            <a:lvl7pPr marL="3839073" indent="0">
              <a:buNone/>
              <a:defRPr sz="2900"/>
            </a:lvl7pPr>
            <a:lvl8pPr marL="4478920" indent="0">
              <a:buNone/>
              <a:defRPr sz="2900"/>
            </a:lvl8pPr>
            <a:lvl9pPr marL="5118765" indent="0">
              <a:buNone/>
              <a:defRPr sz="2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8"/>
            <a:ext cx="7680960" cy="1126808"/>
          </a:xfrm>
        </p:spPr>
        <p:txBody>
          <a:bodyPr/>
          <a:lstStyle>
            <a:lvl1pPr marL="0" indent="0">
              <a:buNone/>
              <a:defRPr sz="2000"/>
            </a:lvl1pPr>
            <a:lvl2pPr marL="639847" indent="0">
              <a:buNone/>
              <a:defRPr sz="1700"/>
            </a:lvl2pPr>
            <a:lvl3pPr marL="1279692" indent="0">
              <a:buNone/>
              <a:defRPr sz="1400"/>
            </a:lvl3pPr>
            <a:lvl4pPr marL="1919538" indent="0">
              <a:buNone/>
              <a:defRPr sz="1400"/>
            </a:lvl4pPr>
            <a:lvl5pPr marL="2559382" indent="0">
              <a:buNone/>
              <a:defRPr sz="1400"/>
            </a:lvl5pPr>
            <a:lvl6pPr marL="3199228" indent="0">
              <a:buNone/>
              <a:defRPr sz="1400"/>
            </a:lvl6pPr>
            <a:lvl7pPr marL="3839073" indent="0">
              <a:buNone/>
              <a:defRPr sz="1400"/>
            </a:lvl7pPr>
            <a:lvl8pPr marL="4478920" indent="0">
              <a:buNone/>
              <a:defRPr sz="1400"/>
            </a:lvl8pPr>
            <a:lvl9pPr marL="511876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34E1-C310-463C-AC0B-DC8A076DF8A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DAB3-0E58-45D8-803A-84B62E82B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7970" tIns="63984" rIns="127970" bIns="6398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7970" tIns="63984" rIns="127970" bIns="6398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7"/>
            <a:ext cx="2987040" cy="511175"/>
          </a:xfrm>
          <a:prstGeom prst="rect">
            <a:avLst/>
          </a:prstGeom>
        </p:spPr>
        <p:txBody>
          <a:bodyPr vert="horz" lIns="127970" tIns="63984" rIns="127970" bIns="6398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E34E1-C310-463C-AC0B-DC8A076DF8A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7"/>
            <a:ext cx="4053840" cy="511175"/>
          </a:xfrm>
          <a:prstGeom prst="rect">
            <a:avLst/>
          </a:prstGeom>
        </p:spPr>
        <p:txBody>
          <a:bodyPr vert="horz" lIns="127970" tIns="63984" rIns="127970" bIns="6398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7"/>
            <a:ext cx="2987040" cy="511175"/>
          </a:xfrm>
          <a:prstGeom prst="rect">
            <a:avLst/>
          </a:prstGeom>
        </p:spPr>
        <p:txBody>
          <a:bodyPr vert="horz" lIns="127970" tIns="63984" rIns="127970" bIns="6398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DAB3-0E58-45D8-803A-84B62E82B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69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886" indent="-479886" algn="l" defTabSz="1279692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750" indent="-399903" algn="l" defTabSz="1279692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615" indent="-319923" algn="l" defTabSz="1279692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460" indent="-319923" algn="l" defTabSz="127969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305" indent="-319923" algn="l" defTabSz="1279692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151" indent="-319923" algn="l" defTabSz="127969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158997" indent="-319923" algn="l" defTabSz="127969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843" indent="-319923" algn="l" defTabSz="127969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438690" indent="-319923" algn="l" defTabSz="127969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6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47" algn="l" defTabSz="12796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692" algn="l" defTabSz="12796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538" algn="l" defTabSz="12796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382" algn="l" defTabSz="12796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228" algn="l" defTabSz="12796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073" algn="l" defTabSz="12796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8920" algn="l" defTabSz="12796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18765" algn="l" defTabSz="12796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image" Target="../media/image4.png"/><Relationship Id="rId21" Type="http://schemas.openxmlformats.org/officeDocument/2006/relationships/slide" Target="slide36.xml"/><Relationship Id="rId34" Type="http://schemas.openxmlformats.org/officeDocument/2006/relationships/image" Target="../media/image20.png"/><Relationship Id="rId7" Type="http://schemas.openxmlformats.org/officeDocument/2006/relationships/slide" Target="slide3.xml"/><Relationship Id="rId12" Type="http://schemas.openxmlformats.org/officeDocument/2006/relationships/slide" Target="slide4.xml"/><Relationship Id="rId17" Type="http://schemas.openxmlformats.org/officeDocument/2006/relationships/slide" Target="slide20.xml"/><Relationship Id="rId25" Type="http://schemas.openxmlformats.org/officeDocument/2006/relationships/slide" Target="slide12.xml"/><Relationship Id="rId33" Type="http://schemas.openxmlformats.org/officeDocument/2006/relationships/slide" Target="slide24.xml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5" Type="http://schemas.openxmlformats.org/officeDocument/2006/relationships/slide" Target="slide2.xml"/><Relationship Id="rId15" Type="http://schemas.openxmlformats.org/officeDocument/2006/relationships/slide" Target="slide28.xml"/><Relationship Id="rId23" Type="http://schemas.openxmlformats.org/officeDocument/2006/relationships/slide" Target="slide44.xml"/><Relationship Id="rId28" Type="http://schemas.openxmlformats.org/officeDocument/2006/relationships/image" Target="../media/image17.png"/><Relationship Id="rId10" Type="http://schemas.openxmlformats.org/officeDocument/2006/relationships/slide" Target="slide1.xml"/><Relationship Id="rId19" Type="http://schemas.openxmlformats.org/officeDocument/2006/relationships/slide" Target="slide32.xml"/><Relationship Id="rId31" Type="http://schemas.openxmlformats.org/officeDocument/2006/relationships/slide" Target="slide40.xml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slide" Target="slide48.xml"/><Relationship Id="rId22" Type="http://schemas.openxmlformats.org/officeDocument/2006/relationships/image" Target="../media/image14.png"/><Relationship Id="rId27" Type="http://schemas.openxmlformats.org/officeDocument/2006/relationships/slide" Target="slide16.xml"/><Relationship Id="rId30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4.xml"/><Relationship Id="rId18" Type="http://schemas.openxmlformats.org/officeDocument/2006/relationships/image" Target="../media/image20.png"/><Relationship Id="rId3" Type="http://schemas.openxmlformats.org/officeDocument/2006/relationships/image" Target="../media/image4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slide" Target="slide15.xml"/><Relationship Id="rId17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13.xml"/><Relationship Id="rId5" Type="http://schemas.openxmlformats.org/officeDocument/2006/relationships/slide" Target="slide2.xml"/><Relationship Id="rId15" Type="http://schemas.openxmlformats.org/officeDocument/2006/relationships/image" Target="../media/image11.png"/><Relationship Id="rId10" Type="http://schemas.openxmlformats.org/officeDocument/2006/relationships/image" Target="../media/image16.png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7.png"/><Relationship Id="rId22" Type="http://schemas.openxmlformats.org/officeDocument/2006/relationships/slide" Target="slide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4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slide" Target="slide18.xml"/><Relationship Id="rId17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19.xml"/><Relationship Id="rId5" Type="http://schemas.openxmlformats.org/officeDocument/2006/relationships/slide" Target="slide2.xml"/><Relationship Id="rId15" Type="http://schemas.openxmlformats.org/officeDocument/2006/relationships/image" Target="../media/image11.png"/><Relationship Id="rId10" Type="http://schemas.openxmlformats.org/officeDocument/2006/relationships/slide" Target="slide17.xml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Relationship Id="rId22" Type="http://schemas.openxmlformats.org/officeDocument/2006/relationships/slide" Target="slide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2.png"/><Relationship Id="rId18" Type="http://schemas.openxmlformats.org/officeDocument/2006/relationships/image" Target="../media/image10.pn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slide" Target="slide22.xml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23.xml"/><Relationship Id="rId5" Type="http://schemas.openxmlformats.org/officeDocument/2006/relationships/slide" Target="slide2.xml"/><Relationship Id="rId15" Type="http://schemas.openxmlformats.org/officeDocument/2006/relationships/image" Target="../media/image13.png"/><Relationship Id="rId10" Type="http://schemas.openxmlformats.org/officeDocument/2006/relationships/slide" Target="slide21.xml"/><Relationship Id="rId19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20.png"/><Relationship Id="rId22" Type="http://schemas.openxmlformats.org/officeDocument/2006/relationships/slide" Target="slide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20.png"/><Relationship Id="rId18" Type="http://schemas.openxmlformats.org/officeDocument/2006/relationships/image" Target="../media/image10.pn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slide" Target="slide26.xml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27.xml"/><Relationship Id="rId5" Type="http://schemas.openxmlformats.org/officeDocument/2006/relationships/slide" Target="slide2.xml"/><Relationship Id="rId15" Type="http://schemas.openxmlformats.org/officeDocument/2006/relationships/image" Target="../media/image13.png"/><Relationship Id="rId10" Type="http://schemas.openxmlformats.org/officeDocument/2006/relationships/slide" Target="slide25.xml"/><Relationship Id="rId19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slide" Target="slide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slide" Target="slide30.xml"/><Relationship Id="rId17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31.xml"/><Relationship Id="rId5" Type="http://schemas.openxmlformats.org/officeDocument/2006/relationships/slide" Target="slide2.xml"/><Relationship Id="rId15" Type="http://schemas.openxmlformats.org/officeDocument/2006/relationships/image" Target="../media/image20.png"/><Relationship Id="rId10" Type="http://schemas.openxmlformats.org/officeDocument/2006/relationships/slide" Target="slide29.xml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0.png"/><Relationship Id="rId22" Type="http://schemas.openxmlformats.org/officeDocument/2006/relationships/slide" Target="slide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3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slide" Target="slide34.xml"/><Relationship Id="rId17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35.xml"/><Relationship Id="rId5" Type="http://schemas.openxmlformats.org/officeDocument/2006/relationships/slide" Target="slide2.xml"/><Relationship Id="rId15" Type="http://schemas.openxmlformats.org/officeDocument/2006/relationships/image" Target="../media/image10.png"/><Relationship Id="rId10" Type="http://schemas.openxmlformats.org/officeDocument/2006/relationships/slide" Target="slide33.xml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1.png"/><Relationship Id="rId22" Type="http://schemas.openxmlformats.org/officeDocument/2006/relationships/slide" Target="slide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4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slide" Target="slide38.xml"/><Relationship Id="rId17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39.xml"/><Relationship Id="rId5" Type="http://schemas.openxmlformats.org/officeDocument/2006/relationships/slide" Target="slide2.xml"/><Relationship Id="rId15" Type="http://schemas.openxmlformats.org/officeDocument/2006/relationships/image" Target="../media/image11.png"/><Relationship Id="rId10" Type="http://schemas.openxmlformats.org/officeDocument/2006/relationships/slide" Target="slide37.xml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slide" Target="slide5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20.png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21" Type="http://schemas.openxmlformats.org/officeDocument/2006/relationships/slide" Target="slide7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slide" Target="slide2.xml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slide" Target="slide52.xml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slide" Target="slide42.xml"/><Relationship Id="rId17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43.xml"/><Relationship Id="rId5" Type="http://schemas.openxmlformats.org/officeDocument/2006/relationships/slide" Target="slide2.xml"/><Relationship Id="rId15" Type="http://schemas.openxmlformats.org/officeDocument/2006/relationships/image" Target="../media/image12.png"/><Relationship Id="rId10" Type="http://schemas.openxmlformats.org/officeDocument/2006/relationships/slide" Target="slide41.xml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20.png"/><Relationship Id="rId22" Type="http://schemas.openxmlformats.org/officeDocument/2006/relationships/slide" Target="slide5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5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slide" Target="slide46.xml"/><Relationship Id="rId17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47.xml"/><Relationship Id="rId5" Type="http://schemas.openxmlformats.org/officeDocument/2006/relationships/slide" Target="slide2.xml"/><Relationship Id="rId15" Type="http://schemas.openxmlformats.org/officeDocument/2006/relationships/image" Target="../media/image13.png"/><Relationship Id="rId10" Type="http://schemas.openxmlformats.org/officeDocument/2006/relationships/slide" Target="slide45.xml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20.png"/><Relationship Id="rId22" Type="http://schemas.openxmlformats.org/officeDocument/2006/relationships/slide" Target="slide5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5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slide" Target="slide50.xml"/><Relationship Id="rId17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51.xml"/><Relationship Id="rId5" Type="http://schemas.openxmlformats.org/officeDocument/2006/relationships/slide" Target="slide2.xml"/><Relationship Id="rId15" Type="http://schemas.openxmlformats.org/officeDocument/2006/relationships/image" Target="../media/image13.png"/><Relationship Id="rId10" Type="http://schemas.openxmlformats.org/officeDocument/2006/relationships/slide" Target="slide49.xml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20.png"/><Relationship Id="rId22" Type="http://schemas.openxmlformats.org/officeDocument/2006/relationships/slide" Target="slide5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&#1057;&#1077;&#1074;&#1077;&#1088;&#1086;-&#1050;&#1072;&#1074;&#1082;&#1072;&#1079;&#1089;&#1082;&#1080;&#1081;_&#1101;&#1082;&#1086;&#1085;&#1086;&#1084;&#1080;&#1095;&#1077;&#1089;&#1082;&#1080;&#1081;_&#1088;&#1072;&#1081;&#1086;&#1085;" TargetMode="External"/><Relationship Id="rId13" Type="http://schemas.openxmlformats.org/officeDocument/2006/relationships/hyperlink" Target="http://ru.wikipedia.org/wiki/&#1047;&#1072;&#1087;&#1072;&#1076;&#1085;&#1086;-&#1057;&#1080;&#1073;&#1080;&#1088;&#1089;&#1082;&#1080;&#1081;_&#1101;&#1082;&#1086;&#1085;&#1086;&#1084;&#1080;&#1095;&#1077;&#1089;&#1082;&#1080;&#1081;_&#1088;&#1072;&#1081;&#1086;&#1085;" TargetMode="External"/><Relationship Id="rId3" Type="http://schemas.openxmlformats.org/officeDocument/2006/relationships/hyperlink" Target="http://ru.wikipedia.org/wiki/&#1062;&#1077;&#1085;&#1090;&#1088;&#1072;&#1083;&#1100;&#1085;&#1099;&#1081;_&#1101;&#1082;&#1086;&#1085;&#1086;&#1084;&#1080;&#1095;&#1077;&#1089;&#1082;&#1080;&#1081;_&#1088;&#1072;&#1081;&#1086;&#1085;" TargetMode="External"/><Relationship Id="rId7" Type="http://schemas.openxmlformats.org/officeDocument/2006/relationships/hyperlink" Target="http://ru.wikipedia.org/wiki/&#1057;&#1077;&#1074;&#1077;&#1088;&#1085;&#1099;&#1081;_&#1101;&#1082;&#1086;&#1085;&#1086;&#1084;&#1080;&#1095;&#1077;&#1089;&#1082;&#1080;&#1081;_&#1088;&#1072;&#1081;&#1086;&#1085;" TargetMode="External"/><Relationship Id="rId12" Type="http://schemas.openxmlformats.org/officeDocument/2006/relationships/hyperlink" Target="http://ru.wikipedia.org/wiki/&#1042;&#1086;&#1083;&#1075;&#1086;-&#1042;&#1103;&#1090;&#1089;&#1082;&#1080;&#1081;_&#1101;&#1082;&#1086;&#1085;&#1086;&#1084;&#1080;&#1095;&#1077;&#1089;&#1082;&#1080;&#1081;_&#1088;&#1072;&#1081;&#1086;&#1085;" TargetMode="External"/><Relationship Id="rId2" Type="http://schemas.openxmlformats.org/officeDocument/2006/relationships/hyperlink" Target="http://ru.wikipedia.org/wiki/&#1069;&#1082;&#1086;&#1085;&#1086;&#1084;&#1080;&#1095;&#1077;&#1089;&#1082;&#1080;&#1077;_&#1088;&#1072;&#1081;&#1086;&#1085;&#1099;_&#1056;&#1086;&#1089;&#1089;&#1080;&#1081;&#1089;&#1082;&#1086;&#1081;_&#1060;&#1077;&#1076;&#1077;&#1088;&#1072;&#1094;&#1080;&#1080;" TargetMode="External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&#1044;&#1072;&#1083;&#1100;&#1085;&#1077;&#1074;&#1086;&#1089;&#1090;&#1086;&#1095;&#1085;&#1099;&#1081;_&#1101;&#1082;&#1086;&#1085;&#1086;&#1084;&#1080;&#1095;&#1077;&#1089;&#1082;&#1080;&#1081;_&#1088;&#1072;&#1081;&#1086;&#1085;" TargetMode="External"/><Relationship Id="rId11" Type="http://schemas.openxmlformats.org/officeDocument/2006/relationships/hyperlink" Target="http://ru.wikipedia.org/wiki/&#1059;&#1088;&#1072;&#1083;&#1100;&#1089;&#1082;&#1080;&#1081;_&#1101;&#1082;&#1086;&#1085;&#1086;&#1084;&#1080;&#1095;&#1077;&#1089;&#1082;&#1080;&#1081;_&#1088;&#1072;&#1081;&#1086;&#1085;" TargetMode="External"/><Relationship Id="rId5" Type="http://schemas.openxmlformats.org/officeDocument/2006/relationships/hyperlink" Target="http://ru.wikipedia.org/wiki/&#1042;&#1086;&#1089;&#1090;&#1086;&#1095;&#1085;&#1086;-&#1057;&#1080;&#1073;&#1080;&#1088;&#1089;&#1082;&#1080;&#1081;_&#1101;&#1082;&#1086;&#1085;&#1086;&#1084;&#1080;&#1095;&#1077;&#1089;&#1082;&#1080;&#1081;_&#1088;&#1072;&#1081;&#1086;&#1085;" TargetMode="External"/><Relationship Id="rId15" Type="http://schemas.openxmlformats.org/officeDocument/2006/relationships/hyperlink" Target="http://ru.wikipedia.org/wiki/&#1057;&#1087;&#1080;&#1089;&#1086;&#1082;_&#1089;&#1090;&#1088;&#1072;&#1085;_&#1087;&#1086;_&#1042;&#1042;&#1055;_(&#1055;&#1055;&#1057;)" TargetMode="External"/><Relationship Id="rId10" Type="http://schemas.openxmlformats.org/officeDocument/2006/relationships/hyperlink" Target="http://ru.wikipedia.org/wiki/&#1055;&#1086;&#1074;&#1086;&#1083;&#1078;&#1089;&#1082;&#1080;&#1081;_&#1101;&#1082;&#1086;&#1085;&#1086;&#1084;&#1080;&#1095;&#1077;&#1089;&#1082;&#1080;&#1081;_&#1088;&#1072;&#1081;&#1086;&#1085;" TargetMode="External"/><Relationship Id="rId4" Type="http://schemas.openxmlformats.org/officeDocument/2006/relationships/hyperlink" Target="http://ru.wikipedia.org/wiki/&#1062;&#1077;&#1085;&#1090;&#1088;&#1072;&#1083;&#1100;&#1085;&#1086;-&#1063;&#1077;&#1088;&#1085;&#1086;&#1079;&#1105;&#1084;&#1085;&#1099;&#1081;_&#1101;&#1082;&#1086;&#1085;&#1086;&#1084;&#1080;&#1095;&#1077;&#1089;&#1082;&#1080;&#1081;_&#1088;&#1072;&#1081;&#1086;&#1085;" TargetMode="External"/><Relationship Id="rId9" Type="http://schemas.openxmlformats.org/officeDocument/2006/relationships/hyperlink" Target="http://ru.wikipedia.org/wiki/&#1057;&#1077;&#1074;&#1077;&#1088;&#1086;-&#1047;&#1072;&#1087;&#1072;&#1076;&#1085;&#1099;&#1081;_&#1101;&#1082;&#1086;&#1085;&#1086;&#1084;&#1080;&#1095;&#1077;&#1089;&#1082;&#1080;&#1081;_&#1088;&#1072;&#1081;&#1086;&#1085;" TargetMode="External"/><Relationship Id="rId14" Type="http://schemas.openxmlformats.org/officeDocument/2006/relationships/hyperlink" Target="http://ru.wikipedia.org/wiki/&#1050;&#1072;&#1083;&#1080;&#1085;&#1080;&#1085;&#1075;&#1088;&#1072;&#1076;&#1089;&#1082;&#1072;&#1103;_&#1086;&#1073;&#1083;&#1072;&#1089;&#1090;&#1100;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20.png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21" Type="http://schemas.openxmlformats.org/officeDocument/2006/relationships/slide" Target="slide10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slide" Target="slide2.xml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slide" Target="slide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User\Desktop\150230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08" y="157130"/>
            <a:ext cx="12287336" cy="1324728"/>
          </a:xfrm>
          <a:prstGeom prst="rect">
            <a:avLst/>
          </a:prstGeom>
          <a:noFill/>
        </p:spPr>
      </p:pic>
      <p:pic>
        <p:nvPicPr>
          <p:cNvPr id="147" name="Picture 7" descr="C:\Users\User\Desktop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58" y="7412424"/>
            <a:ext cx="2128709" cy="2135829"/>
          </a:xfrm>
          <a:prstGeom prst="rect">
            <a:avLst/>
          </a:prstGeom>
          <a:noFill/>
        </p:spPr>
      </p:pic>
      <p:pic>
        <p:nvPicPr>
          <p:cNvPr id="148" name="Picture 8" descr="C:\Users\User\Desktop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067" y="7372368"/>
            <a:ext cx="2128709" cy="2135829"/>
          </a:xfrm>
          <a:prstGeom prst="rect">
            <a:avLst/>
          </a:prstGeom>
          <a:noFill/>
        </p:spPr>
      </p:pic>
      <p:pic>
        <p:nvPicPr>
          <p:cNvPr id="149" name="Picture 6" descr="C:\Users\User\Desktop\Рейтинг.png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889" y="7873459"/>
            <a:ext cx="2068724" cy="1220851"/>
          </a:xfrm>
          <a:prstGeom prst="rect">
            <a:avLst/>
          </a:prstGeom>
          <a:noFill/>
        </p:spPr>
      </p:pic>
      <p:pic>
        <p:nvPicPr>
          <p:cNvPr id="150" name="Picture 5" descr="C:\Users\User\Desktop\2имени-1.png">
            <a:hlinkClick r:id="rId7" action="ppaction://hlinksldjump" tooltip="Символика" highlightClick="1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136" y="7924027"/>
            <a:ext cx="2069760" cy="1221461"/>
          </a:xfrm>
          <a:prstGeom prst="rect">
            <a:avLst/>
          </a:prstGeom>
          <a:noFill/>
        </p:spPr>
      </p:pic>
      <p:pic>
        <p:nvPicPr>
          <p:cNvPr id="151" name="Picture 9" descr="C:\Users\User\Desktop\2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542" y="7465370"/>
            <a:ext cx="2128709" cy="2135830"/>
          </a:xfrm>
          <a:prstGeom prst="rect">
            <a:avLst/>
          </a:prstGeom>
          <a:noFill/>
        </p:spPr>
      </p:pic>
      <p:pic>
        <p:nvPicPr>
          <p:cNvPr id="152" name="Picture 4" descr="C:\Users\User\Desktop\Без имени-1.png">
            <a:hlinkClick r:id="rId10" action="ppaction://hlinksldjump" tooltip="Карта" highlightClick="1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527" y="8027464"/>
            <a:ext cx="1869566" cy="1103319"/>
          </a:xfrm>
          <a:prstGeom prst="rect">
            <a:avLst/>
          </a:prstGeom>
          <a:noFill/>
        </p:spPr>
      </p:pic>
      <p:pic>
        <p:nvPicPr>
          <p:cNvPr id="4098" name="Picture 2" descr="C:\Users\User\Desktop\Рисунок1.png">
            <a:hlinkClick r:id="rId12" action="ppaction://hlinksldjump" tooltip="Центральный экономический район.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016" y="4559306"/>
            <a:ext cx="1773238" cy="1060450"/>
          </a:xfrm>
          <a:prstGeom prst="rect">
            <a:avLst/>
          </a:prstGeom>
          <a:noFill/>
        </p:spPr>
      </p:pic>
      <p:sp>
        <p:nvSpPr>
          <p:cNvPr id="136" name="Полилиния 135">
            <a:hlinkClick r:id="rId14" action="ppaction://hlinksldjump" tooltip="Калининградская область"/>
          </p:cNvPr>
          <p:cNvSpPr/>
          <p:nvPr/>
        </p:nvSpPr>
        <p:spPr>
          <a:xfrm>
            <a:off x="1095338" y="4007080"/>
            <a:ext cx="329310" cy="259393"/>
          </a:xfrm>
          <a:custGeom>
            <a:avLst/>
            <a:gdLst>
              <a:gd name="connsiteX0" fmla="*/ 258233 w 260350"/>
              <a:gd name="connsiteY0" fmla="*/ 165100 h 204258"/>
              <a:gd name="connsiteX1" fmla="*/ 213783 w 260350"/>
              <a:gd name="connsiteY1" fmla="*/ 44450 h 204258"/>
              <a:gd name="connsiteX2" fmla="*/ 175683 w 260350"/>
              <a:gd name="connsiteY2" fmla="*/ 31750 h 204258"/>
              <a:gd name="connsiteX3" fmla="*/ 162983 w 260350"/>
              <a:gd name="connsiteY3" fmla="*/ 69850 h 204258"/>
              <a:gd name="connsiteX4" fmla="*/ 124883 w 260350"/>
              <a:gd name="connsiteY4" fmla="*/ 25400 h 204258"/>
              <a:gd name="connsiteX5" fmla="*/ 74083 w 260350"/>
              <a:gd name="connsiteY5" fmla="*/ 0 h 204258"/>
              <a:gd name="connsiteX6" fmla="*/ 4233 w 260350"/>
              <a:gd name="connsiteY6" fmla="*/ 25400 h 204258"/>
              <a:gd name="connsiteX7" fmla="*/ 48683 w 260350"/>
              <a:gd name="connsiteY7" fmla="*/ 82550 h 204258"/>
              <a:gd name="connsiteX8" fmla="*/ 105833 w 260350"/>
              <a:gd name="connsiteY8" fmla="*/ 146050 h 204258"/>
              <a:gd name="connsiteX9" fmla="*/ 156633 w 260350"/>
              <a:gd name="connsiteY9" fmla="*/ 190500 h 204258"/>
              <a:gd name="connsiteX10" fmla="*/ 201083 w 260350"/>
              <a:gd name="connsiteY10" fmla="*/ 203200 h 204258"/>
              <a:gd name="connsiteX11" fmla="*/ 258233 w 260350"/>
              <a:gd name="connsiteY11" fmla="*/ 165100 h 2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350" h="204258">
                <a:moveTo>
                  <a:pt x="258233" y="165100"/>
                </a:moveTo>
                <a:cubicBezTo>
                  <a:pt x="260350" y="138642"/>
                  <a:pt x="227541" y="66675"/>
                  <a:pt x="213783" y="44450"/>
                </a:cubicBezTo>
                <a:cubicBezTo>
                  <a:pt x="200025" y="22225"/>
                  <a:pt x="184150" y="27517"/>
                  <a:pt x="175683" y="31750"/>
                </a:cubicBezTo>
                <a:cubicBezTo>
                  <a:pt x="167216" y="35983"/>
                  <a:pt x="171450" y="70908"/>
                  <a:pt x="162983" y="69850"/>
                </a:cubicBezTo>
                <a:cubicBezTo>
                  <a:pt x="154516" y="68792"/>
                  <a:pt x="139699" y="37042"/>
                  <a:pt x="124883" y="25400"/>
                </a:cubicBezTo>
                <a:cubicBezTo>
                  <a:pt x="110067" y="13758"/>
                  <a:pt x="94191" y="0"/>
                  <a:pt x="74083" y="0"/>
                </a:cubicBezTo>
                <a:cubicBezTo>
                  <a:pt x="53975" y="0"/>
                  <a:pt x="8466" y="11642"/>
                  <a:pt x="4233" y="25400"/>
                </a:cubicBezTo>
                <a:cubicBezTo>
                  <a:pt x="0" y="39158"/>
                  <a:pt x="31750" y="62442"/>
                  <a:pt x="48683" y="82550"/>
                </a:cubicBezTo>
                <a:cubicBezTo>
                  <a:pt x="65616" y="102658"/>
                  <a:pt x="87841" y="128058"/>
                  <a:pt x="105833" y="146050"/>
                </a:cubicBezTo>
                <a:cubicBezTo>
                  <a:pt x="123825" y="164042"/>
                  <a:pt x="140758" y="180975"/>
                  <a:pt x="156633" y="190500"/>
                </a:cubicBezTo>
                <a:cubicBezTo>
                  <a:pt x="172508" y="200025"/>
                  <a:pt x="185208" y="204258"/>
                  <a:pt x="201083" y="203200"/>
                </a:cubicBezTo>
                <a:cubicBezTo>
                  <a:pt x="216958" y="202142"/>
                  <a:pt x="256116" y="191558"/>
                  <a:pt x="258233" y="16510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User\Desktop\Рисунок2.png">
            <a:hlinkClick r:id="rId15" action="ppaction://hlinksldjump" tooltip="Северо-Западный экономический район.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427" y="4015726"/>
            <a:ext cx="966519" cy="740313"/>
          </a:xfrm>
          <a:prstGeom prst="rect">
            <a:avLst/>
          </a:prstGeom>
          <a:noFill/>
        </p:spPr>
      </p:pic>
      <p:pic>
        <p:nvPicPr>
          <p:cNvPr id="4100" name="Picture 4" descr="C:\Users\User\Desktop\Рисунок3.png">
            <a:hlinkClick r:id="rId17" action="ppaction://hlinksldjump" tooltip="Северный экономический район.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742" y="2291480"/>
            <a:ext cx="3334573" cy="3049836"/>
          </a:xfrm>
          <a:prstGeom prst="rect">
            <a:avLst/>
          </a:prstGeom>
          <a:noFill/>
        </p:spPr>
      </p:pic>
      <p:pic>
        <p:nvPicPr>
          <p:cNvPr id="4102" name="Picture 6" descr="C:\Users\User\Desktop\Рисунок5.png">
            <a:hlinkClick r:id="rId19" action="ppaction://hlinksldjump" tooltip="Поволжский экономический район."/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440" y="5599409"/>
            <a:ext cx="1901402" cy="1415769"/>
          </a:xfrm>
          <a:prstGeom prst="rect">
            <a:avLst/>
          </a:prstGeom>
          <a:noFill/>
        </p:spPr>
      </p:pic>
      <p:pic>
        <p:nvPicPr>
          <p:cNvPr id="4103" name="Picture 7" descr="C:\Users\User\Desktop\Рисунок6.png">
            <a:hlinkClick r:id="rId21" action="ppaction://hlinksldjump" tooltip="Уральский экономический район."/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104" y="5157790"/>
            <a:ext cx="1730561" cy="1755870"/>
          </a:xfrm>
          <a:prstGeom prst="rect">
            <a:avLst/>
          </a:prstGeom>
          <a:noFill/>
        </p:spPr>
      </p:pic>
      <p:pic>
        <p:nvPicPr>
          <p:cNvPr id="4104" name="Picture 8" descr="C:\Users\User\Desktop\Рисунок7.png">
            <a:hlinkClick r:id="rId23" action="ppaction://hlinksldjump" tooltip="Западно-Сибирский экономический район."/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573" y="3848047"/>
            <a:ext cx="2126027" cy="3845514"/>
          </a:xfrm>
          <a:prstGeom prst="rect">
            <a:avLst/>
          </a:prstGeom>
          <a:noFill/>
        </p:spPr>
      </p:pic>
      <p:pic>
        <p:nvPicPr>
          <p:cNvPr id="4105" name="Picture 9" descr="C:\Users\User\Desktop\Рисунок8.png">
            <a:hlinkClick r:id="rId25" action="ppaction://hlinksldjump" tooltip="Восточно-Сибирский экономический район."/>
          </p:cNvPr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7446" y="2449668"/>
            <a:ext cx="3437394" cy="5114171"/>
          </a:xfrm>
          <a:prstGeom prst="rect">
            <a:avLst/>
          </a:prstGeom>
          <a:noFill/>
        </p:spPr>
      </p:pic>
      <p:grpSp>
        <p:nvGrpSpPr>
          <p:cNvPr id="61" name="Группа 60"/>
          <p:cNvGrpSpPr/>
          <p:nvPr/>
        </p:nvGrpSpPr>
        <p:grpSpPr>
          <a:xfrm>
            <a:off x="7258056" y="1300138"/>
            <a:ext cx="4883219" cy="6232551"/>
            <a:chOff x="7918381" y="2430538"/>
            <a:chExt cx="4883219" cy="6232551"/>
          </a:xfrm>
        </p:grpSpPr>
        <p:pic>
          <p:nvPicPr>
            <p:cNvPr id="4106" name="Picture 10" descr="C:\Users\User\Desktop\Рисунок9.png">
              <a:hlinkClick r:id="rId27" action="ppaction://hlinksldjump" tooltip="Дальневосточный экономический район."/>
            </p:cNvPr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381" y="2430538"/>
              <a:ext cx="4883219" cy="6232551"/>
            </a:xfrm>
            <a:prstGeom prst="rect">
              <a:avLst/>
            </a:prstGeom>
            <a:noFill/>
          </p:spPr>
        </p:pic>
        <p:sp>
          <p:nvSpPr>
            <p:cNvPr id="142" name="Полилиния 141">
              <a:hlinkClick r:id="rId27" action="ppaction://hlinksldjump" tooltip="Дальневосточный экономический район."/>
            </p:cNvPr>
            <p:cNvSpPr/>
            <p:nvPr/>
          </p:nvSpPr>
          <p:spPr>
            <a:xfrm>
              <a:off x="10401328" y="2728898"/>
              <a:ext cx="162823" cy="202319"/>
            </a:xfrm>
            <a:custGeom>
              <a:avLst/>
              <a:gdLst>
                <a:gd name="connsiteX0" fmla="*/ 106680 w 128270"/>
                <a:gd name="connsiteY0" fmla="*/ 140970 h 158750"/>
                <a:gd name="connsiteX1" fmla="*/ 114300 w 128270"/>
                <a:gd name="connsiteY1" fmla="*/ 19050 h 158750"/>
                <a:gd name="connsiteX2" fmla="*/ 22860 w 128270"/>
                <a:gd name="connsiteY2" fmla="*/ 26670 h 158750"/>
                <a:gd name="connsiteX3" fmla="*/ 15240 w 128270"/>
                <a:gd name="connsiteY3" fmla="*/ 125730 h 158750"/>
                <a:gd name="connsiteX4" fmla="*/ 106680 w 128270"/>
                <a:gd name="connsiteY4" fmla="*/ 14097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" h="158750">
                  <a:moveTo>
                    <a:pt x="106680" y="140970"/>
                  </a:moveTo>
                  <a:cubicBezTo>
                    <a:pt x="123190" y="123190"/>
                    <a:pt x="128270" y="38100"/>
                    <a:pt x="114300" y="19050"/>
                  </a:cubicBezTo>
                  <a:cubicBezTo>
                    <a:pt x="100330" y="0"/>
                    <a:pt x="39370" y="8890"/>
                    <a:pt x="22860" y="26670"/>
                  </a:cubicBezTo>
                  <a:cubicBezTo>
                    <a:pt x="6350" y="44450"/>
                    <a:pt x="0" y="107950"/>
                    <a:pt x="15240" y="125730"/>
                  </a:cubicBezTo>
                  <a:cubicBezTo>
                    <a:pt x="30480" y="143510"/>
                    <a:pt x="90170" y="158750"/>
                    <a:pt x="106680" y="140970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8" name="Picture 4" descr="C:\Users\User\Desktop\Рисунок1.png">
            <a:hlinkClick r:id="rId29" action="ppaction://hlinksldjump" tooltip="Центрально-Чернозёмный экономи́ческий район."/>
          </p:cNvPr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335" y="5300666"/>
            <a:ext cx="841375" cy="706438"/>
          </a:xfrm>
          <a:prstGeom prst="rect">
            <a:avLst/>
          </a:prstGeom>
          <a:noFill/>
        </p:spPr>
      </p:pic>
      <p:pic>
        <p:nvPicPr>
          <p:cNvPr id="1029" name="Picture 5" descr="C:\Users\User\Desktop\Рисунок2.png">
            <a:hlinkClick r:id="rId31" action="ppaction://hlinksldjump" tooltip="Волго-Вятский экономический район."/>
          </p:cNvPr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2194" y="4943476"/>
            <a:ext cx="1347788" cy="854075"/>
          </a:xfrm>
          <a:prstGeom prst="rect">
            <a:avLst/>
          </a:prstGeom>
          <a:noFill/>
        </p:spPr>
      </p:pic>
      <p:pic>
        <p:nvPicPr>
          <p:cNvPr id="257" name="Picture 5" descr="C:\Users\User\Desktop\Рисунок4.png">
            <a:hlinkClick r:id="rId33" action="ppaction://hlinksldjump" tooltip="Северо-Кавказский экономический район."/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046" y="5904486"/>
            <a:ext cx="911155" cy="161508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28261" y="7752928"/>
            <a:ext cx="7609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FF00"/>
                </a:solidFill>
              </a:rPr>
              <a:t>Автор</a:t>
            </a:r>
            <a:r>
              <a:rPr lang="en-US" sz="3600" b="1" dirty="0" smtClean="0">
                <a:solidFill>
                  <a:srgbClr val="FFFF00"/>
                </a:solidFill>
              </a:rPr>
              <a:t>: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Цуркан</a:t>
            </a:r>
            <a:r>
              <a:rPr lang="ru-RU" sz="3600" b="1" dirty="0" smtClean="0">
                <a:solidFill>
                  <a:srgbClr val="FFFF00"/>
                </a:solidFill>
              </a:rPr>
              <a:t> Сергей,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11а класс, МБОУ «Лицей № 2»,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г. Нижневартовск, март 2014 г.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4" name="Управляющая кнопка: настраиваемая 23">
            <a:hlinkClick r:id="" action="ppaction://hlinkshowjump?jump=endshow" highlightClick="1"/>
          </p:cNvPr>
          <p:cNvSpPr/>
          <p:nvPr/>
        </p:nvSpPr>
        <p:spPr>
          <a:xfrm>
            <a:off x="4672608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59" y="1300138"/>
            <a:ext cx="11511399" cy="6380782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Состав района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0240" y="1311588"/>
            <a:ext cx="10791318" cy="5289212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ru-RU" sz="5400" dirty="0" smtClean="0"/>
              <a:t>Белгородская область</a:t>
            </a:r>
            <a:endParaRPr lang="en-US" sz="5400" dirty="0" smtClean="0"/>
          </a:p>
          <a:p>
            <a:pPr marL="914400" indent="-914400">
              <a:buFont typeface="+mj-lt"/>
              <a:buAutoNum type="arabicPeriod"/>
            </a:pPr>
            <a:r>
              <a:rPr lang="ru-RU" sz="5400" dirty="0" smtClean="0"/>
              <a:t>Воронежская область</a:t>
            </a:r>
            <a:endParaRPr lang="en-US" sz="5400" dirty="0" smtClean="0"/>
          </a:p>
          <a:p>
            <a:pPr marL="914400" indent="-914400">
              <a:buFont typeface="+mj-lt"/>
              <a:buAutoNum type="arabicPeriod"/>
            </a:pPr>
            <a:r>
              <a:rPr lang="ru-RU" sz="5400" dirty="0" smtClean="0"/>
              <a:t>Курская область</a:t>
            </a:r>
            <a:endParaRPr lang="en-US" sz="5400" dirty="0" smtClean="0"/>
          </a:p>
          <a:p>
            <a:pPr marL="914400" indent="-914400">
              <a:buFont typeface="+mj-lt"/>
              <a:buAutoNum type="arabicPeriod"/>
            </a:pPr>
            <a:r>
              <a:rPr lang="ru-RU" sz="5400" dirty="0" smtClean="0"/>
              <a:t>Липецкая область</a:t>
            </a:r>
            <a:endParaRPr lang="en-US" sz="5400" dirty="0" smtClean="0"/>
          </a:p>
          <a:p>
            <a:pPr marL="914400" indent="-914400">
              <a:buFont typeface="+mj-lt"/>
              <a:buAutoNum type="arabicPeriod"/>
            </a:pPr>
            <a:r>
              <a:rPr lang="ru-RU" sz="5400" dirty="0" smtClean="0"/>
              <a:t>Тамбовская область</a:t>
            </a:r>
            <a:endParaRPr lang="ru-RU" sz="4800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60" y="2300270"/>
            <a:ext cx="11511399" cy="5786478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628632"/>
            <a:ext cx="11521440" cy="16002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Экономико-географическое положение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300270"/>
            <a:ext cx="11377343" cy="5884706"/>
          </a:xfrm>
        </p:spPr>
        <p:txBody>
          <a:bodyPr numCol="1">
            <a:noAutofit/>
          </a:bodyPr>
          <a:lstStyle/>
          <a:p>
            <a:pPr marL="274638" indent="246063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формировании хозяйственного комплекса Центрально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Черноземного экономического района (Ц. Ч. Э. Р.) важную роль играют наличие богатейших запасов железных руд, массивов плодородных черноземных земель в сочетании с благоприятными агроклиматическими условиями и удобное экономико-географическое положение. Центрально-Черноземный экономический район граничит с ведущим промышленным районом страны – Центральным и удобно расположен по отношению к топливно-энергетическим базам Поволжья, Северного Кавказа и Украины. Природные условия региона характеризуются умеренной континентальностью. Несмотря на засушливость, условия благоприятны для ведения сельского хозяйства. Рельеф Центрального Черноземья выражен Среднерусской возвышенностью и Окско-Донской низменностью.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User\Desktop\150230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08" y="157130"/>
            <a:ext cx="12287336" cy="1324728"/>
          </a:xfrm>
          <a:prstGeom prst="rect">
            <a:avLst/>
          </a:prstGeom>
          <a:noFill/>
        </p:spPr>
      </p:pic>
      <p:pic>
        <p:nvPicPr>
          <p:cNvPr id="147" name="Picture 7" descr="C:\Users\User\Desktop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58" y="7412424"/>
            <a:ext cx="2128709" cy="2135829"/>
          </a:xfrm>
          <a:prstGeom prst="rect">
            <a:avLst/>
          </a:prstGeom>
          <a:noFill/>
        </p:spPr>
      </p:pic>
      <p:pic>
        <p:nvPicPr>
          <p:cNvPr id="148" name="Picture 8" descr="C:\Users\User\Desktop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067" y="7372368"/>
            <a:ext cx="2128709" cy="2135829"/>
          </a:xfrm>
          <a:prstGeom prst="rect">
            <a:avLst/>
          </a:prstGeom>
          <a:noFill/>
        </p:spPr>
      </p:pic>
      <p:pic>
        <p:nvPicPr>
          <p:cNvPr id="149" name="Picture 6" descr="C:\Users\User\Desktop\Рейтинг.png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889" y="7873459"/>
            <a:ext cx="2068724" cy="1220851"/>
          </a:xfrm>
          <a:prstGeom prst="rect">
            <a:avLst/>
          </a:prstGeom>
          <a:noFill/>
        </p:spPr>
      </p:pic>
      <p:pic>
        <p:nvPicPr>
          <p:cNvPr id="151" name="Picture 9" descr="C:\Users\User\Desktop\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542" y="7465370"/>
            <a:ext cx="2128709" cy="2135830"/>
          </a:xfrm>
          <a:prstGeom prst="rect">
            <a:avLst/>
          </a:prstGeom>
          <a:noFill/>
        </p:spPr>
      </p:pic>
      <p:pic>
        <p:nvPicPr>
          <p:cNvPr id="152" name="Picture 4" descr="C:\Users\User\Desktop\Без имени-1.png">
            <a:hlinkClick r:id="rId8" action="ppaction://hlinksldjump" tooltip="Карта" highlightClick="1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527" y="8027464"/>
            <a:ext cx="1869566" cy="1103319"/>
          </a:xfrm>
          <a:prstGeom prst="rect">
            <a:avLst/>
          </a:prstGeom>
          <a:noFill/>
        </p:spPr>
      </p:pic>
      <p:pic>
        <p:nvPicPr>
          <p:cNvPr id="4105" name="Picture 9" descr="C:\Users\User\Desktop\Рисунок8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858" y="2401073"/>
            <a:ext cx="3437394" cy="5114171"/>
          </a:xfrm>
          <a:prstGeom prst="rect">
            <a:avLst/>
          </a:prstGeom>
          <a:noFill/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640080" y="85692"/>
            <a:ext cx="11832950" cy="1643074"/>
          </a:xfrm>
          <a:prstGeom prst="rect">
            <a:avLst/>
          </a:prstGeom>
        </p:spPr>
        <p:txBody>
          <a:bodyPr vert="horz" lIns="127970" tIns="63984" rIns="127970" bIns="63984" rtlCol="0" anchor="ctr">
            <a:noAutofit/>
          </a:bodyPr>
          <a:lstStyle/>
          <a:p>
            <a:pPr algn="ctr"/>
            <a:r>
              <a:rPr lang="ru-RU" sz="57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Восточно-Сибирский </a:t>
            </a:r>
            <a:br>
              <a:rPr lang="ru-RU" sz="57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7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экономический район</a:t>
            </a:r>
            <a:endParaRPr lang="ru-RU" sz="57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662307" y="7900409"/>
            <a:ext cx="8056984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hlinkClick r:id="rId11" action="ppaction://hlinksldjump"/>
          </p:cNvPr>
          <p:cNvSpPr/>
          <p:nvPr/>
        </p:nvSpPr>
        <p:spPr>
          <a:xfrm>
            <a:off x="4586107" y="787243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Общая информация</a:t>
            </a:r>
          </a:p>
        </p:txBody>
      </p:sp>
      <p:sp>
        <p:nvSpPr>
          <p:cNvPr id="41" name="Прямоугольник 40">
            <a:hlinkClick r:id="rId12" action="ppaction://hlinksldjump"/>
          </p:cNvPr>
          <p:cNvSpPr/>
          <p:nvPr/>
        </p:nvSpPr>
        <p:spPr>
          <a:xfrm>
            <a:off x="4613481" y="8753343"/>
            <a:ext cx="8105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Экономико-географическое положение</a:t>
            </a:r>
            <a:endParaRPr lang="ru-RU" sz="3600" dirty="0"/>
          </a:p>
        </p:txBody>
      </p:sp>
      <p:sp>
        <p:nvSpPr>
          <p:cNvPr id="42" name="Прямоугольник 41">
            <a:hlinkClick r:id="rId13" action="ppaction://hlinksldjump"/>
          </p:cNvPr>
          <p:cNvSpPr/>
          <p:nvPr/>
        </p:nvSpPr>
        <p:spPr>
          <a:xfrm>
            <a:off x="4581550" y="8315148"/>
            <a:ext cx="313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Состав района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1117538" y="1269459"/>
            <a:ext cx="10998302" cy="6388661"/>
            <a:chOff x="1117538" y="1269459"/>
            <a:chExt cx="10998302" cy="6388661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232621" y="1269459"/>
              <a:ext cx="4883219" cy="6232551"/>
              <a:chOff x="7232621" y="1269459"/>
              <a:chExt cx="4883219" cy="6232551"/>
            </a:xfrm>
          </p:grpSpPr>
          <p:pic>
            <p:nvPicPr>
              <p:cNvPr id="4106" name="Picture 10" descr="C:\Users\User\Desktop\Рисунок9.png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2621" y="1269459"/>
                <a:ext cx="4883219" cy="6232551"/>
              </a:xfrm>
              <a:prstGeom prst="rect">
                <a:avLst/>
              </a:prstGeom>
              <a:noFill/>
            </p:spPr>
          </p:pic>
          <p:sp>
            <p:nvSpPr>
              <p:cNvPr id="142" name="Полилиния 141">
                <a:hlinkClick r:id="" action="ppaction://noaction"/>
              </p:cNvPr>
              <p:cNvSpPr/>
              <p:nvPr/>
            </p:nvSpPr>
            <p:spPr>
              <a:xfrm>
                <a:off x="9842673" y="1593736"/>
                <a:ext cx="162823" cy="202319"/>
              </a:xfrm>
              <a:custGeom>
                <a:avLst/>
                <a:gdLst>
                  <a:gd name="connsiteX0" fmla="*/ 106680 w 128270"/>
                  <a:gd name="connsiteY0" fmla="*/ 140970 h 158750"/>
                  <a:gd name="connsiteX1" fmla="*/ 114300 w 128270"/>
                  <a:gd name="connsiteY1" fmla="*/ 19050 h 158750"/>
                  <a:gd name="connsiteX2" fmla="*/ 22860 w 128270"/>
                  <a:gd name="connsiteY2" fmla="*/ 26670 h 158750"/>
                  <a:gd name="connsiteX3" fmla="*/ 15240 w 128270"/>
                  <a:gd name="connsiteY3" fmla="*/ 125730 h 158750"/>
                  <a:gd name="connsiteX4" fmla="*/ 106680 w 128270"/>
                  <a:gd name="connsiteY4" fmla="*/ 140970 h 15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270" h="158750">
                    <a:moveTo>
                      <a:pt x="106680" y="140970"/>
                    </a:moveTo>
                    <a:cubicBezTo>
                      <a:pt x="123190" y="123190"/>
                      <a:pt x="128270" y="38100"/>
                      <a:pt x="114300" y="19050"/>
                    </a:cubicBezTo>
                    <a:cubicBezTo>
                      <a:pt x="100330" y="0"/>
                      <a:pt x="39370" y="8890"/>
                      <a:pt x="22860" y="26670"/>
                    </a:cubicBezTo>
                    <a:cubicBezTo>
                      <a:pt x="6350" y="44450"/>
                      <a:pt x="0" y="107950"/>
                      <a:pt x="15240" y="125730"/>
                    </a:cubicBezTo>
                    <a:cubicBezTo>
                      <a:pt x="30480" y="143510"/>
                      <a:pt x="90170" y="158750"/>
                      <a:pt x="106680" y="140970"/>
                    </a:cubicBez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0" name="Группа 49"/>
            <p:cNvGrpSpPr/>
            <p:nvPr/>
          </p:nvGrpSpPr>
          <p:grpSpPr>
            <a:xfrm>
              <a:off x="1117538" y="2256039"/>
              <a:ext cx="5283262" cy="5402081"/>
              <a:chOff x="1114388" y="2256039"/>
              <a:chExt cx="5283262" cy="5402081"/>
            </a:xfrm>
          </p:grpSpPr>
          <p:grpSp>
            <p:nvGrpSpPr>
              <p:cNvPr id="49" name="Группа 48"/>
              <p:cNvGrpSpPr/>
              <p:nvPr/>
            </p:nvGrpSpPr>
            <p:grpSpPr>
              <a:xfrm>
                <a:off x="1114388" y="2256039"/>
                <a:ext cx="5283262" cy="5402081"/>
                <a:chOff x="1107427" y="2256039"/>
                <a:chExt cx="5283262" cy="5402081"/>
              </a:xfrm>
            </p:grpSpPr>
            <p:pic>
              <p:nvPicPr>
                <p:cNvPr id="4099" name="Picture 3" descr="C:\Users\User\Desktop\Рисунок2.png"/>
                <p:cNvPicPr>
                  <a:picLocks noChangeAspect="1" noChangeArrowheads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8516" y="3980285"/>
                  <a:ext cx="966519" cy="740313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7" name="Группа 46"/>
                <p:cNvGrpSpPr/>
                <p:nvPr/>
              </p:nvGrpSpPr>
              <p:grpSpPr>
                <a:xfrm>
                  <a:off x="1107427" y="2256039"/>
                  <a:ext cx="5283262" cy="5402081"/>
                  <a:chOff x="1107427" y="2256039"/>
                  <a:chExt cx="5283262" cy="5402081"/>
                </a:xfrm>
              </p:grpSpPr>
              <p:pic>
                <p:nvPicPr>
                  <p:cNvPr id="4098" name="Picture 2" descr="C:\Users\User\Desktop\Рисунок1.png"/>
                  <p:cNvPicPr>
                    <a:picLocks noChangeAspect="1" noChangeArrowheads="1"/>
                  </p:cNvPicPr>
                  <p:nvPr/>
                </p:nvPicPr>
                <p:blipFill>
                  <a:blip r:embed="rId1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48767" y="4515927"/>
                    <a:ext cx="1773238" cy="106045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36" name="Полилиния 135">
                    <a:hlinkClick r:id="" action="ppaction://noaction"/>
                  </p:cNvPr>
                  <p:cNvSpPr/>
                  <p:nvPr/>
                </p:nvSpPr>
                <p:spPr>
                  <a:xfrm>
                    <a:off x="1107427" y="3971639"/>
                    <a:ext cx="329310" cy="259393"/>
                  </a:xfrm>
                  <a:custGeom>
                    <a:avLst/>
                    <a:gdLst>
                      <a:gd name="connsiteX0" fmla="*/ 258233 w 260350"/>
                      <a:gd name="connsiteY0" fmla="*/ 165100 h 204258"/>
                      <a:gd name="connsiteX1" fmla="*/ 213783 w 260350"/>
                      <a:gd name="connsiteY1" fmla="*/ 44450 h 204258"/>
                      <a:gd name="connsiteX2" fmla="*/ 175683 w 260350"/>
                      <a:gd name="connsiteY2" fmla="*/ 31750 h 204258"/>
                      <a:gd name="connsiteX3" fmla="*/ 162983 w 260350"/>
                      <a:gd name="connsiteY3" fmla="*/ 69850 h 204258"/>
                      <a:gd name="connsiteX4" fmla="*/ 124883 w 260350"/>
                      <a:gd name="connsiteY4" fmla="*/ 25400 h 204258"/>
                      <a:gd name="connsiteX5" fmla="*/ 74083 w 260350"/>
                      <a:gd name="connsiteY5" fmla="*/ 0 h 204258"/>
                      <a:gd name="connsiteX6" fmla="*/ 4233 w 260350"/>
                      <a:gd name="connsiteY6" fmla="*/ 25400 h 204258"/>
                      <a:gd name="connsiteX7" fmla="*/ 48683 w 260350"/>
                      <a:gd name="connsiteY7" fmla="*/ 82550 h 204258"/>
                      <a:gd name="connsiteX8" fmla="*/ 105833 w 260350"/>
                      <a:gd name="connsiteY8" fmla="*/ 146050 h 204258"/>
                      <a:gd name="connsiteX9" fmla="*/ 156633 w 260350"/>
                      <a:gd name="connsiteY9" fmla="*/ 190500 h 204258"/>
                      <a:gd name="connsiteX10" fmla="*/ 201083 w 260350"/>
                      <a:gd name="connsiteY10" fmla="*/ 203200 h 204258"/>
                      <a:gd name="connsiteX11" fmla="*/ 258233 w 260350"/>
                      <a:gd name="connsiteY11" fmla="*/ 165100 h 204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0350" h="204258">
                        <a:moveTo>
                          <a:pt x="258233" y="165100"/>
                        </a:moveTo>
                        <a:cubicBezTo>
                          <a:pt x="260350" y="138642"/>
                          <a:pt x="227541" y="66675"/>
                          <a:pt x="213783" y="44450"/>
                        </a:cubicBezTo>
                        <a:cubicBezTo>
                          <a:pt x="200025" y="22225"/>
                          <a:pt x="184150" y="27517"/>
                          <a:pt x="175683" y="31750"/>
                        </a:cubicBezTo>
                        <a:cubicBezTo>
                          <a:pt x="167216" y="35983"/>
                          <a:pt x="171450" y="70908"/>
                          <a:pt x="162983" y="69850"/>
                        </a:cubicBezTo>
                        <a:cubicBezTo>
                          <a:pt x="154516" y="68792"/>
                          <a:pt x="139699" y="37042"/>
                          <a:pt x="124883" y="25400"/>
                        </a:cubicBezTo>
                        <a:cubicBezTo>
                          <a:pt x="110067" y="13758"/>
                          <a:pt x="94191" y="0"/>
                          <a:pt x="74083" y="0"/>
                        </a:cubicBezTo>
                        <a:cubicBezTo>
                          <a:pt x="53975" y="0"/>
                          <a:pt x="8466" y="11642"/>
                          <a:pt x="4233" y="25400"/>
                        </a:cubicBezTo>
                        <a:cubicBezTo>
                          <a:pt x="0" y="39158"/>
                          <a:pt x="31750" y="62442"/>
                          <a:pt x="48683" y="82550"/>
                        </a:cubicBezTo>
                        <a:cubicBezTo>
                          <a:pt x="65616" y="102658"/>
                          <a:pt x="87841" y="128058"/>
                          <a:pt x="105833" y="146050"/>
                        </a:cubicBezTo>
                        <a:cubicBezTo>
                          <a:pt x="123825" y="164042"/>
                          <a:pt x="140758" y="180975"/>
                          <a:pt x="156633" y="190500"/>
                        </a:cubicBezTo>
                        <a:cubicBezTo>
                          <a:pt x="172508" y="200025"/>
                          <a:pt x="185208" y="204258"/>
                          <a:pt x="201083" y="203200"/>
                        </a:cubicBezTo>
                        <a:cubicBezTo>
                          <a:pt x="216958" y="202142"/>
                          <a:pt x="256116" y="191558"/>
                          <a:pt x="258233" y="16510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46" name="Группа 45"/>
                  <p:cNvGrpSpPr/>
                  <p:nvPr/>
                </p:nvGrpSpPr>
                <p:grpSpPr>
                  <a:xfrm>
                    <a:off x="1134135" y="2256039"/>
                    <a:ext cx="5256554" cy="5402081"/>
                    <a:chOff x="1134135" y="2256039"/>
                    <a:chExt cx="5256554" cy="5402081"/>
                  </a:xfrm>
                </p:grpSpPr>
                <p:pic>
                  <p:nvPicPr>
                    <p:cNvPr id="4100" name="Picture 4" descr="C:\Users\User\Desktop\Рисунок3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7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51831" y="2256039"/>
                      <a:ext cx="3334573" cy="3049836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257" name="Picture 5" descr="C:\Users\User\Desktop\Рисунок4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8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34135" y="5869045"/>
                      <a:ext cx="911155" cy="1615085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4102" name="Picture 6" descr="C:\Users\User\Desktop\Рисунок5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84963" y="5541597"/>
                      <a:ext cx="1901402" cy="1415769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4103" name="Picture 7" descr="C:\Users\User\Desktop\Рисунок6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0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74193" y="5106581"/>
                      <a:ext cx="1730561" cy="1755870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4104" name="Picture 8" descr="C:\Users\User\Desktop\Рисунок7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1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264662" y="3812606"/>
                      <a:ext cx="2126027" cy="3845514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  <p:grpSp>
              <p:nvGrpSpPr>
                <p:cNvPr id="7" name="Группа 213"/>
                <p:cNvGrpSpPr/>
                <p:nvPr/>
              </p:nvGrpSpPr>
              <p:grpSpPr>
                <a:xfrm>
                  <a:off x="1607497" y="5248278"/>
                  <a:ext cx="807063" cy="678779"/>
                  <a:chOff x="1618489" y="5295327"/>
                  <a:chExt cx="807063" cy="678779"/>
                </a:xfrm>
                <a:solidFill>
                  <a:schemeClr val="accent6">
                    <a:lumMod val="50000"/>
                  </a:schemeClr>
                </a:solidFill>
              </p:grpSpPr>
              <p:sp>
                <p:nvSpPr>
                  <p:cNvPr id="250" name="Полилиния 123">
                    <a:hlinkClick r:id="" action="ppaction://noaction"/>
                  </p:cNvPr>
                  <p:cNvSpPr/>
                  <p:nvPr/>
                </p:nvSpPr>
                <p:spPr>
                  <a:xfrm>
                    <a:off x="1792798" y="5577561"/>
                    <a:ext cx="455421" cy="396545"/>
                  </a:xfrm>
                  <a:custGeom>
                    <a:avLst/>
                    <a:gdLst>
                      <a:gd name="connsiteX0" fmla="*/ 354806 w 358775"/>
                      <a:gd name="connsiteY0" fmla="*/ 225425 h 311150"/>
                      <a:gd name="connsiteX1" fmla="*/ 273844 w 358775"/>
                      <a:gd name="connsiteY1" fmla="*/ 115887 h 311150"/>
                      <a:gd name="connsiteX2" fmla="*/ 226219 w 358775"/>
                      <a:gd name="connsiteY2" fmla="*/ 82550 h 311150"/>
                      <a:gd name="connsiteX3" fmla="*/ 178594 w 358775"/>
                      <a:gd name="connsiteY3" fmla="*/ 25400 h 311150"/>
                      <a:gd name="connsiteX4" fmla="*/ 140494 w 358775"/>
                      <a:gd name="connsiteY4" fmla="*/ 1587 h 311150"/>
                      <a:gd name="connsiteX5" fmla="*/ 88106 w 358775"/>
                      <a:gd name="connsiteY5" fmla="*/ 34925 h 311150"/>
                      <a:gd name="connsiteX6" fmla="*/ 83344 w 358775"/>
                      <a:gd name="connsiteY6" fmla="*/ 96837 h 311150"/>
                      <a:gd name="connsiteX7" fmla="*/ 73819 w 358775"/>
                      <a:gd name="connsiteY7" fmla="*/ 149225 h 311150"/>
                      <a:gd name="connsiteX8" fmla="*/ 7144 w 358775"/>
                      <a:gd name="connsiteY8" fmla="*/ 206375 h 311150"/>
                      <a:gd name="connsiteX9" fmla="*/ 30956 w 358775"/>
                      <a:gd name="connsiteY9" fmla="*/ 263525 h 311150"/>
                      <a:gd name="connsiteX10" fmla="*/ 102394 w 358775"/>
                      <a:gd name="connsiteY10" fmla="*/ 296862 h 311150"/>
                      <a:gd name="connsiteX11" fmla="*/ 178594 w 358775"/>
                      <a:gd name="connsiteY11" fmla="*/ 301625 h 311150"/>
                      <a:gd name="connsiteX12" fmla="*/ 216694 w 358775"/>
                      <a:gd name="connsiteY12" fmla="*/ 239712 h 311150"/>
                      <a:gd name="connsiteX13" fmla="*/ 297656 w 358775"/>
                      <a:gd name="connsiteY13" fmla="*/ 263525 h 311150"/>
                      <a:gd name="connsiteX14" fmla="*/ 354806 w 358775"/>
                      <a:gd name="connsiteY14" fmla="*/ 225425 h 311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58775" h="311150">
                        <a:moveTo>
                          <a:pt x="354806" y="225425"/>
                        </a:moveTo>
                        <a:cubicBezTo>
                          <a:pt x="350837" y="200819"/>
                          <a:pt x="295275" y="139699"/>
                          <a:pt x="273844" y="115887"/>
                        </a:cubicBezTo>
                        <a:cubicBezTo>
                          <a:pt x="252413" y="92075"/>
                          <a:pt x="242094" y="97631"/>
                          <a:pt x="226219" y="82550"/>
                        </a:cubicBezTo>
                        <a:cubicBezTo>
                          <a:pt x="210344" y="67469"/>
                          <a:pt x="192881" y="38894"/>
                          <a:pt x="178594" y="25400"/>
                        </a:cubicBezTo>
                        <a:cubicBezTo>
                          <a:pt x="164307" y="11906"/>
                          <a:pt x="155575" y="0"/>
                          <a:pt x="140494" y="1587"/>
                        </a:cubicBezTo>
                        <a:cubicBezTo>
                          <a:pt x="125413" y="3174"/>
                          <a:pt x="97631" y="19050"/>
                          <a:pt x="88106" y="34925"/>
                        </a:cubicBezTo>
                        <a:cubicBezTo>
                          <a:pt x="78581" y="50800"/>
                          <a:pt x="85725" y="77787"/>
                          <a:pt x="83344" y="96837"/>
                        </a:cubicBezTo>
                        <a:cubicBezTo>
                          <a:pt x="80963" y="115887"/>
                          <a:pt x="86519" y="130969"/>
                          <a:pt x="73819" y="149225"/>
                        </a:cubicBezTo>
                        <a:cubicBezTo>
                          <a:pt x="61119" y="167481"/>
                          <a:pt x="14288" y="187325"/>
                          <a:pt x="7144" y="206375"/>
                        </a:cubicBezTo>
                        <a:cubicBezTo>
                          <a:pt x="0" y="225425"/>
                          <a:pt x="15081" y="248444"/>
                          <a:pt x="30956" y="263525"/>
                        </a:cubicBezTo>
                        <a:cubicBezTo>
                          <a:pt x="46831" y="278606"/>
                          <a:pt x="77788" y="290512"/>
                          <a:pt x="102394" y="296862"/>
                        </a:cubicBezTo>
                        <a:cubicBezTo>
                          <a:pt x="127000" y="303212"/>
                          <a:pt x="159544" y="311150"/>
                          <a:pt x="178594" y="301625"/>
                        </a:cubicBezTo>
                        <a:cubicBezTo>
                          <a:pt x="197644" y="292100"/>
                          <a:pt x="196850" y="246062"/>
                          <a:pt x="216694" y="239712"/>
                        </a:cubicBezTo>
                        <a:cubicBezTo>
                          <a:pt x="236538" y="233362"/>
                          <a:pt x="277812" y="259556"/>
                          <a:pt x="297656" y="263525"/>
                        </a:cubicBezTo>
                        <a:cubicBezTo>
                          <a:pt x="317500" y="267494"/>
                          <a:pt x="358775" y="250031"/>
                          <a:pt x="354806" y="225425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1" name="Полилиния 124">
                    <a:hlinkClick r:id="" action="ppaction://noaction"/>
                  </p:cNvPr>
                  <p:cNvSpPr/>
                  <p:nvPr/>
                </p:nvSpPr>
                <p:spPr>
                  <a:xfrm>
                    <a:off x="1627556" y="5497645"/>
                    <a:ext cx="279097" cy="350011"/>
                  </a:xfrm>
                  <a:custGeom>
                    <a:avLst/>
                    <a:gdLst>
                      <a:gd name="connsiteX0" fmla="*/ 213519 w 219869"/>
                      <a:gd name="connsiteY0" fmla="*/ 116681 h 274637"/>
                      <a:gd name="connsiteX1" fmla="*/ 165894 w 219869"/>
                      <a:gd name="connsiteY1" fmla="*/ 64293 h 274637"/>
                      <a:gd name="connsiteX2" fmla="*/ 127794 w 219869"/>
                      <a:gd name="connsiteY2" fmla="*/ 59531 h 274637"/>
                      <a:gd name="connsiteX3" fmla="*/ 70644 w 219869"/>
                      <a:gd name="connsiteY3" fmla="*/ 16668 h 274637"/>
                      <a:gd name="connsiteX4" fmla="*/ 32544 w 219869"/>
                      <a:gd name="connsiteY4" fmla="*/ 2381 h 274637"/>
                      <a:gd name="connsiteX5" fmla="*/ 8731 w 219869"/>
                      <a:gd name="connsiteY5" fmla="*/ 30956 h 274637"/>
                      <a:gd name="connsiteX6" fmla="*/ 3969 w 219869"/>
                      <a:gd name="connsiteY6" fmla="*/ 54768 h 274637"/>
                      <a:gd name="connsiteX7" fmla="*/ 32544 w 219869"/>
                      <a:gd name="connsiteY7" fmla="*/ 102393 h 274637"/>
                      <a:gd name="connsiteX8" fmla="*/ 65881 w 219869"/>
                      <a:gd name="connsiteY8" fmla="*/ 140493 h 274637"/>
                      <a:gd name="connsiteX9" fmla="*/ 94456 w 219869"/>
                      <a:gd name="connsiteY9" fmla="*/ 140493 h 274637"/>
                      <a:gd name="connsiteX10" fmla="*/ 103981 w 219869"/>
                      <a:gd name="connsiteY10" fmla="*/ 192881 h 274637"/>
                      <a:gd name="connsiteX11" fmla="*/ 108744 w 219869"/>
                      <a:gd name="connsiteY11" fmla="*/ 250031 h 274637"/>
                      <a:gd name="connsiteX12" fmla="*/ 132556 w 219869"/>
                      <a:gd name="connsiteY12" fmla="*/ 273843 h 274637"/>
                      <a:gd name="connsiteX13" fmla="*/ 180181 w 219869"/>
                      <a:gd name="connsiteY13" fmla="*/ 245268 h 274637"/>
                      <a:gd name="connsiteX14" fmla="*/ 203994 w 219869"/>
                      <a:gd name="connsiteY14" fmla="*/ 211931 h 274637"/>
                      <a:gd name="connsiteX15" fmla="*/ 213519 w 219869"/>
                      <a:gd name="connsiteY15" fmla="*/ 116681 h 27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19869" h="274637">
                        <a:moveTo>
                          <a:pt x="213519" y="116681"/>
                        </a:moveTo>
                        <a:cubicBezTo>
                          <a:pt x="207169" y="92075"/>
                          <a:pt x="180181" y="73818"/>
                          <a:pt x="165894" y="64293"/>
                        </a:cubicBezTo>
                        <a:cubicBezTo>
                          <a:pt x="151607" y="54768"/>
                          <a:pt x="143669" y="67468"/>
                          <a:pt x="127794" y="59531"/>
                        </a:cubicBezTo>
                        <a:cubicBezTo>
                          <a:pt x="111919" y="51594"/>
                          <a:pt x="86519" y="26193"/>
                          <a:pt x="70644" y="16668"/>
                        </a:cubicBezTo>
                        <a:cubicBezTo>
                          <a:pt x="54769" y="7143"/>
                          <a:pt x="42863" y="0"/>
                          <a:pt x="32544" y="2381"/>
                        </a:cubicBezTo>
                        <a:cubicBezTo>
                          <a:pt x="22225" y="4762"/>
                          <a:pt x="13493" y="22225"/>
                          <a:pt x="8731" y="30956"/>
                        </a:cubicBezTo>
                        <a:cubicBezTo>
                          <a:pt x="3969" y="39687"/>
                          <a:pt x="0" y="42862"/>
                          <a:pt x="3969" y="54768"/>
                        </a:cubicBezTo>
                        <a:cubicBezTo>
                          <a:pt x="7938" y="66674"/>
                          <a:pt x="22225" y="88106"/>
                          <a:pt x="32544" y="102393"/>
                        </a:cubicBezTo>
                        <a:cubicBezTo>
                          <a:pt x="42863" y="116680"/>
                          <a:pt x="55562" y="134143"/>
                          <a:pt x="65881" y="140493"/>
                        </a:cubicBezTo>
                        <a:cubicBezTo>
                          <a:pt x="76200" y="146843"/>
                          <a:pt x="88106" y="131762"/>
                          <a:pt x="94456" y="140493"/>
                        </a:cubicBezTo>
                        <a:cubicBezTo>
                          <a:pt x="100806" y="149224"/>
                          <a:pt x="101600" y="174625"/>
                          <a:pt x="103981" y="192881"/>
                        </a:cubicBezTo>
                        <a:cubicBezTo>
                          <a:pt x="106362" y="211137"/>
                          <a:pt x="103981" y="236537"/>
                          <a:pt x="108744" y="250031"/>
                        </a:cubicBezTo>
                        <a:cubicBezTo>
                          <a:pt x="113507" y="263525"/>
                          <a:pt x="120650" y="274637"/>
                          <a:pt x="132556" y="273843"/>
                        </a:cubicBezTo>
                        <a:cubicBezTo>
                          <a:pt x="144462" y="273049"/>
                          <a:pt x="168275" y="255587"/>
                          <a:pt x="180181" y="245268"/>
                        </a:cubicBezTo>
                        <a:cubicBezTo>
                          <a:pt x="192087" y="234949"/>
                          <a:pt x="200025" y="234950"/>
                          <a:pt x="203994" y="211931"/>
                        </a:cubicBezTo>
                        <a:cubicBezTo>
                          <a:pt x="207963" y="188912"/>
                          <a:pt x="219869" y="141287"/>
                          <a:pt x="213519" y="116681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2" name="Полилиния 251">
                    <a:hlinkClick r:id="" action="ppaction://noaction"/>
                  </p:cNvPr>
                  <p:cNvSpPr/>
                  <p:nvPr/>
                </p:nvSpPr>
                <p:spPr>
                  <a:xfrm>
                    <a:off x="1618489" y="5295327"/>
                    <a:ext cx="335519" cy="339895"/>
                  </a:xfrm>
                  <a:custGeom>
                    <a:avLst/>
                    <a:gdLst>
                      <a:gd name="connsiteX0" fmla="*/ 263524 w 264318"/>
                      <a:gd name="connsiteY0" fmla="*/ 223043 h 266700"/>
                      <a:gd name="connsiteX1" fmla="*/ 211137 w 264318"/>
                      <a:gd name="connsiteY1" fmla="*/ 137318 h 266700"/>
                      <a:gd name="connsiteX2" fmla="*/ 182562 w 264318"/>
                      <a:gd name="connsiteY2" fmla="*/ 61118 h 266700"/>
                      <a:gd name="connsiteX3" fmla="*/ 120649 w 264318"/>
                      <a:gd name="connsiteY3" fmla="*/ 8731 h 266700"/>
                      <a:gd name="connsiteX4" fmla="*/ 73024 w 264318"/>
                      <a:gd name="connsiteY4" fmla="*/ 8731 h 266700"/>
                      <a:gd name="connsiteX5" fmla="*/ 25399 w 264318"/>
                      <a:gd name="connsiteY5" fmla="*/ 37306 h 266700"/>
                      <a:gd name="connsiteX6" fmla="*/ 1587 w 264318"/>
                      <a:gd name="connsiteY6" fmla="*/ 46831 h 266700"/>
                      <a:gd name="connsiteX7" fmla="*/ 15874 w 264318"/>
                      <a:gd name="connsiteY7" fmla="*/ 99218 h 266700"/>
                      <a:gd name="connsiteX8" fmla="*/ 39687 w 264318"/>
                      <a:gd name="connsiteY8" fmla="*/ 151606 h 266700"/>
                      <a:gd name="connsiteX9" fmla="*/ 87312 w 264318"/>
                      <a:gd name="connsiteY9" fmla="*/ 184943 h 266700"/>
                      <a:gd name="connsiteX10" fmla="*/ 120649 w 264318"/>
                      <a:gd name="connsiteY10" fmla="*/ 208756 h 266700"/>
                      <a:gd name="connsiteX11" fmla="*/ 168274 w 264318"/>
                      <a:gd name="connsiteY11" fmla="*/ 223043 h 266700"/>
                      <a:gd name="connsiteX12" fmla="*/ 215899 w 264318"/>
                      <a:gd name="connsiteY12" fmla="*/ 265906 h 266700"/>
                      <a:gd name="connsiteX13" fmla="*/ 263524 w 264318"/>
                      <a:gd name="connsiteY13" fmla="*/ 223043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64318" h="266700">
                        <a:moveTo>
                          <a:pt x="263524" y="223043"/>
                        </a:moveTo>
                        <a:cubicBezTo>
                          <a:pt x="262730" y="201612"/>
                          <a:pt x="224631" y="164305"/>
                          <a:pt x="211137" y="137318"/>
                        </a:cubicBezTo>
                        <a:cubicBezTo>
                          <a:pt x="197643" y="110331"/>
                          <a:pt x="197643" y="82549"/>
                          <a:pt x="182562" y="61118"/>
                        </a:cubicBezTo>
                        <a:cubicBezTo>
                          <a:pt x="167481" y="39687"/>
                          <a:pt x="138905" y="17462"/>
                          <a:pt x="120649" y="8731"/>
                        </a:cubicBezTo>
                        <a:cubicBezTo>
                          <a:pt x="102393" y="0"/>
                          <a:pt x="88899" y="3969"/>
                          <a:pt x="73024" y="8731"/>
                        </a:cubicBezTo>
                        <a:cubicBezTo>
                          <a:pt x="57149" y="13493"/>
                          <a:pt x="37305" y="30956"/>
                          <a:pt x="25399" y="37306"/>
                        </a:cubicBezTo>
                        <a:cubicBezTo>
                          <a:pt x="13493" y="43656"/>
                          <a:pt x="3175" y="36512"/>
                          <a:pt x="1587" y="46831"/>
                        </a:cubicBezTo>
                        <a:cubicBezTo>
                          <a:pt x="0" y="57150"/>
                          <a:pt x="9524" y="81756"/>
                          <a:pt x="15874" y="99218"/>
                        </a:cubicBezTo>
                        <a:cubicBezTo>
                          <a:pt x="22224" y="116680"/>
                          <a:pt x="27781" y="137319"/>
                          <a:pt x="39687" y="151606"/>
                        </a:cubicBezTo>
                        <a:cubicBezTo>
                          <a:pt x="51593" y="165893"/>
                          <a:pt x="87312" y="184943"/>
                          <a:pt x="87312" y="184943"/>
                        </a:cubicBezTo>
                        <a:cubicBezTo>
                          <a:pt x="100806" y="194468"/>
                          <a:pt x="107155" y="202406"/>
                          <a:pt x="120649" y="208756"/>
                        </a:cubicBezTo>
                        <a:cubicBezTo>
                          <a:pt x="134143" y="215106"/>
                          <a:pt x="152399" y="213518"/>
                          <a:pt x="168274" y="223043"/>
                        </a:cubicBezTo>
                        <a:cubicBezTo>
                          <a:pt x="184149" y="232568"/>
                          <a:pt x="197643" y="265112"/>
                          <a:pt x="215899" y="265906"/>
                        </a:cubicBezTo>
                        <a:cubicBezTo>
                          <a:pt x="234155" y="266700"/>
                          <a:pt x="264318" y="244474"/>
                          <a:pt x="263524" y="223043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3" name="Полилиния 252">
                    <a:hlinkClick r:id="" action="ppaction://noaction"/>
                  </p:cNvPr>
                  <p:cNvSpPr/>
                  <p:nvPr/>
                </p:nvSpPr>
                <p:spPr>
                  <a:xfrm>
                    <a:off x="2123281" y="5526981"/>
                    <a:ext cx="302271" cy="328768"/>
                  </a:xfrm>
                  <a:custGeom>
                    <a:avLst/>
                    <a:gdLst>
                      <a:gd name="connsiteX0" fmla="*/ 199231 w 238125"/>
                      <a:gd name="connsiteY0" fmla="*/ 203200 h 257969"/>
                      <a:gd name="connsiteX1" fmla="*/ 213519 w 238125"/>
                      <a:gd name="connsiteY1" fmla="*/ 84138 h 257969"/>
                      <a:gd name="connsiteX2" fmla="*/ 237331 w 238125"/>
                      <a:gd name="connsiteY2" fmla="*/ 46038 h 257969"/>
                      <a:gd name="connsiteX3" fmla="*/ 208756 w 238125"/>
                      <a:gd name="connsiteY3" fmla="*/ 12700 h 257969"/>
                      <a:gd name="connsiteX4" fmla="*/ 165894 w 238125"/>
                      <a:gd name="connsiteY4" fmla="*/ 17463 h 257969"/>
                      <a:gd name="connsiteX5" fmla="*/ 146844 w 238125"/>
                      <a:gd name="connsiteY5" fmla="*/ 26988 h 257969"/>
                      <a:gd name="connsiteX6" fmla="*/ 137319 w 238125"/>
                      <a:gd name="connsiteY6" fmla="*/ 7938 h 257969"/>
                      <a:gd name="connsiteX7" fmla="*/ 84931 w 238125"/>
                      <a:gd name="connsiteY7" fmla="*/ 3175 h 257969"/>
                      <a:gd name="connsiteX8" fmla="*/ 51594 w 238125"/>
                      <a:gd name="connsiteY8" fmla="*/ 26988 h 257969"/>
                      <a:gd name="connsiteX9" fmla="*/ 23019 w 238125"/>
                      <a:gd name="connsiteY9" fmla="*/ 50800 h 257969"/>
                      <a:gd name="connsiteX10" fmla="*/ 37306 w 238125"/>
                      <a:gd name="connsiteY10" fmla="*/ 84138 h 257969"/>
                      <a:gd name="connsiteX11" fmla="*/ 23019 w 238125"/>
                      <a:gd name="connsiteY11" fmla="*/ 122238 h 257969"/>
                      <a:gd name="connsiteX12" fmla="*/ 3969 w 238125"/>
                      <a:gd name="connsiteY12" fmla="*/ 131763 h 257969"/>
                      <a:gd name="connsiteX13" fmla="*/ 46831 w 238125"/>
                      <a:gd name="connsiteY13" fmla="*/ 184150 h 257969"/>
                      <a:gd name="connsiteX14" fmla="*/ 84931 w 238125"/>
                      <a:gd name="connsiteY14" fmla="*/ 227013 h 257969"/>
                      <a:gd name="connsiteX15" fmla="*/ 103981 w 238125"/>
                      <a:gd name="connsiteY15" fmla="*/ 255588 h 257969"/>
                      <a:gd name="connsiteX16" fmla="*/ 199231 w 238125"/>
                      <a:gd name="connsiteY16" fmla="*/ 203200 h 257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8125" h="257969">
                        <a:moveTo>
                          <a:pt x="199231" y="203200"/>
                        </a:moveTo>
                        <a:cubicBezTo>
                          <a:pt x="217487" y="174625"/>
                          <a:pt x="207169" y="110332"/>
                          <a:pt x="213519" y="84138"/>
                        </a:cubicBezTo>
                        <a:cubicBezTo>
                          <a:pt x="219869" y="57944"/>
                          <a:pt x="238125" y="57944"/>
                          <a:pt x="237331" y="46038"/>
                        </a:cubicBezTo>
                        <a:cubicBezTo>
                          <a:pt x="236537" y="34132"/>
                          <a:pt x="220662" y="17463"/>
                          <a:pt x="208756" y="12700"/>
                        </a:cubicBezTo>
                        <a:cubicBezTo>
                          <a:pt x="196850" y="7938"/>
                          <a:pt x="176213" y="15082"/>
                          <a:pt x="165894" y="17463"/>
                        </a:cubicBezTo>
                        <a:cubicBezTo>
                          <a:pt x="155575" y="19844"/>
                          <a:pt x="151606" y="28575"/>
                          <a:pt x="146844" y="26988"/>
                        </a:cubicBezTo>
                        <a:cubicBezTo>
                          <a:pt x="142082" y="25401"/>
                          <a:pt x="147638" y="11907"/>
                          <a:pt x="137319" y="7938"/>
                        </a:cubicBezTo>
                        <a:cubicBezTo>
                          <a:pt x="127000" y="3969"/>
                          <a:pt x="99218" y="0"/>
                          <a:pt x="84931" y="3175"/>
                        </a:cubicBezTo>
                        <a:cubicBezTo>
                          <a:pt x="70644" y="6350"/>
                          <a:pt x="61913" y="19051"/>
                          <a:pt x="51594" y="26988"/>
                        </a:cubicBezTo>
                        <a:cubicBezTo>
                          <a:pt x="41275" y="34925"/>
                          <a:pt x="25400" y="41275"/>
                          <a:pt x="23019" y="50800"/>
                        </a:cubicBezTo>
                        <a:cubicBezTo>
                          <a:pt x="20638" y="60325"/>
                          <a:pt x="37306" y="72232"/>
                          <a:pt x="37306" y="84138"/>
                        </a:cubicBezTo>
                        <a:cubicBezTo>
                          <a:pt x="37306" y="96044"/>
                          <a:pt x="28575" y="114300"/>
                          <a:pt x="23019" y="122238"/>
                        </a:cubicBezTo>
                        <a:cubicBezTo>
                          <a:pt x="17463" y="130176"/>
                          <a:pt x="0" y="121444"/>
                          <a:pt x="3969" y="131763"/>
                        </a:cubicBezTo>
                        <a:cubicBezTo>
                          <a:pt x="7938" y="142082"/>
                          <a:pt x="33337" y="168275"/>
                          <a:pt x="46831" y="184150"/>
                        </a:cubicBezTo>
                        <a:cubicBezTo>
                          <a:pt x="60325" y="200025"/>
                          <a:pt x="75406" y="215107"/>
                          <a:pt x="84931" y="227013"/>
                        </a:cubicBezTo>
                        <a:cubicBezTo>
                          <a:pt x="94456" y="238919"/>
                          <a:pt x="89694" y="257969"/>
                          <a:pt x="103981" y="255588"/>
                        </a:cubicBezTo>
                        <a:cubicBezTo>
                          <a:pt x="118268" y="253207"/>
                          <a:pt x="180975" y="231775"/>
                          <a:pt x="199231" y="203200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4" name="Полилиния 253">
                    <a:hlinkClick r:id="" action="ppaction://noaction"/>
                  </p:cNvPr>
                  <p:cNvSpPr/>
                  <p:nvPr/>
                </p:nvSpPr>
                <p:spPr>
                  <a:xfrm>
                    <a:off x="1936880" y="5398508"/>
                    <a:ext cx="302271" cy="297409"/>
                  </a:xfrm>
                  <a:custGeom>
                    <a:avLst/>
                    <a:gdLst>
                      <a:gd name="connsiteX0" fmla="*/ 84138 w 238125"/>
                      <a:gd name="connsiteY0" fmla="*/ 8731 h 233363"/>
                      <a:gd name="connsiteX1" fmla="*/ 146050 w 238125"/>
                      <a:gd name="connsiteY1" fmla="*/ 23019 h 233363"/>
                      <a:gd name="connsiteX2" fmla="*/ 165100 w 238125"/>
                      <a:gd name="connsiteY2" fmla="*/ 23019 h 233363"/>
                      <a:gd name="connsiteX3" fmla="*/ 203200 w 238125"/>
                      <a:gd name="connsiteY3" fmla="*/ 51594 h 233363"/>
                      <a:gd name="connsiteX4" fmla="*/ 236538 w 238125"/>
                      <a:gd name="connsiteY4" fmla="*/ 89694 h 233363"/>
                      <a:gd name="connsiteX5" fmla="*/ 212725 w 238125"/>
                      <a:gd name="connsiteY5" fmla="*/ 132556 h 233363"/>
                      <a:gd name="connsiteX6" fmla="*/ 184150 w 238125"/>
                      <a:gd name="connsiteY6" fmla="*/ 151606 h 233363"/>
                      <a:gd name="connsiteX7" fmla="*/ 203200 w 238125"/>
                      <a:gd name="connsiteY7" fmla="*/ 189706 h 233363"/>
                      <a:gd name="connsiteX8" fmla="*/ 165100 w 238125"/>
                      <a:gd name="connsiteY8" fmla="*/ 232569 h 233363"/>
                      <a:gd name="connsiteX9" fmla="*/ 74613 w 238125"/>
                      <a:gd name="connsiteY9" fmla="*/ 194469 h 233363"/>
                      <a:gd name="connsiteX10" fmla="*/ 36513 w 238125"/>
                      <a:gd name="connsiteY10" fmla="*/ 137319 h 233363"/>
                      <a:gd name="connsiteX11" fmla="*/ 3175 w 238125"/>
                      <a:gd name="connsiteY11" fmla="*/ 113506 h 233363"/>
                      <a:gd name="connsiteX12" fmla="*/ 17463 w 238125"/>
                      <a:gd name="connsiteY12" fmla="*/ 75406 h 233363"/>
                      <a:gd name="connsiteX13" fmla="*/ 84138 w 238125"/>
                      <a:gd name="connsiteY13" fmla="*/ 8731 h 233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8125" h="233363">
                        <a:moveTo>
                          <a:pt x="84138" y="8731"/>
                        </a:moveTo>
                        <a:cubicBezTo>
                          <a:pt x="105569" y="0"/>
                          <a:pt x="132556" y="20638"/>
                          <a:pt x="146050" y="23019"/>
                        </a:cubicBezTo>
                        <a:cubicBezTo>
                          <a:pt x="159544" y="25400"/>
                          <a:pt x="155575" y="18256"/>
                          <a:pt x="165100" y="23019"/>
                        </a:cubicBezTo>
                        <a:cubicBezTo>
                          <a:pt x="174625" y="27782"/>
                          <a:pt x="191294" y="40482"/>
                          <a:pt x="203200" y="51594"/>
                        </a:cubicBezTo>
                        <a:cubicBezTo>
                          <a:pt x="215106" y="62706"/>
                          <a:pt x="234951" y="76200"/>
                          <a:pt x="236538" y="89694"/>
                        </a:cubicBezTo>
                        <a:cubicBezTo>
                          <a:pt x="238125" y="103188"/>
                          <a:pt x="221456" y="122237"/>
                          <a:pt x="212725" y="132556"/>
                        </a:cubicBezTo>
                        <a:cubicBezTo>
                          <a:pt x="203994" y="142875"/>
                          <a:pt x="185738" y="142081"/>
                          <a:pt x="184150" y="151606"/>
                        </a:cubicBezTo>
                        <a:cubicBezTo>
                          <a:pt x="182563" y="161131"/>
                          <a:pt x="206375" y="176212"/>
                          <a:pt x="203200" y="189706"/>
                        </a:cubicBezTo>
                        <a:cubicBezTo>
                          <a:pt x="200025" y="203200"/>
                          <a:pt x="186531" y="231775"/>
                          <a:pt x="165100" y="232569"/>
                        </a:cubicBezTo>
                        <a:cubicBezTo>
                          <a:pt x="143669" y="233363"/>
                          <a:pt x="96044" y="210344"/>
                          <a:pt x="74613" y="194469"/>
                        </a:cubicBezTo>
                        <a:cubicBezTo>
                          <a:pt x="53182" y="178594"/>
                          <a:pt x="48419" y="150813"/>
                          <a:pt x="36513" y="137319"/>
                        </a:cubicBezTo>
                        <a:cubicBezTo>
                          <a:pt x="24607" y="123825"/>
                          <a:pt x="6350" y="123825"/>
                          <a:pt x="3175" y="113506"/>
                        </a:cubicBezTo>
                        <a:cubicBezTo>
                          <a:pt x="0" y="103187"/>
                          <a:pt x="3969" y="88106"/>
                          <a:pt x="17463" y="75406"/>
                        </a:cubicBezTo>
                        <a:cubicBezTo>
                          <a:pt x="30957" y="62706"/>
                          <a:pt x="62707" y="17462"/>
                          <a:pt x="84138" y="8731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4" name="Группа 215"/>
              <p:cNvGrpSpPr/>
              <p:nvPr/>
            </p:nvGrpSpPr>
            <p:grpSpPr>
              <a:xfrm>
                <a:off x="2471710" y="4912797"/>
                <a:ext cx="1315887" cy="819393"/>
                <a:chOff x="2451747" y="4954419"/>
                <a:chExt cx="1315887" cy="819393"/>
              </a:xfrm>
              <a:solidFill>
                <a:srgbClr val="FF0000"/>
              </a:solidFill>
            </p:grpSpPr>
            <p:sp>
              <p:nvSpPr>
                <p:cNvPr id="234" name="Полилиния 233">
                  <a:hlinkClick r:id="" action="ppaction://noaction"/>
                </p:cNvPr>
                <p:cNvSpPr/>
                <p:nvPr/>
              </p:nvSpPr>
              <p:spPr>
                <a:xfrm>
                  <a:off x="2451747" y="5448078"/>
                  <a:ext cx="370787" cy="325733"/>
                </a:xfrm>
                <a:custGeom>
                  <a:avLst/>
                  <a:gdLst>
                    <a:gd name="connsiteX0" fmla="*/ 78582 w 292101"/>
                    <a:gd name="connsiteY0" fmla="*/ 12700 h 255587"/>
                    <a:gd name="connsiteX1" fmla="*/ 145257 w 292101"/>
                    <a:gd name="connsiteY1" fmla="*/ 26987 h 255587"/>
                    <a:gd name="connsiteX2" fmla="*/ 145257 w 292101"/>
                    <a:gd name="connsiteY2" fmla="*/ 79375 h 255587"/>
                    <a:gd name="connsiteX3" fmla="*/ 188119 w 292101"/>
                    <a:gd name="connsiteY3" fmla="*/ 155575 h 255587"/>
                    <a:gd name="connsiteX4" fmla="*/ 259557 w 292101"/>
                    <a:gd name="connsiteY4" fmla="*/ 117475 h 255587"/>
                    <a:gd name="connsiteX5" fmla="*/ 288132 w 292101"/>
                    <a:gd name="connsiteY5" fmla="*/ 150812 h 255587"/>
                    <a:gd name="connsiteX6" fmla="*/ 283369 w 292101"/>
                    <a:gd name="connsiteY6" fmla="*/ 203200 h 255587"/>
                    <a:gd name="connsiteX7" fmla="*/ 259557 w 292101"/>
                    <a:gd name="connsiteY7" fmla="*/ 246062 h 255587"/>
                    <a:gd name="connsiteX8" fmla="*/ 202407 w 292101"/>
                    <a:gd name="connsiteY8" fmla="*/ 250825 h 255587"/>
                    <a:gd name="connsiteX9" fmla="*/ 164307 w 292101"/>
                    <a:gd name="connsiteY9" fmla="*/ 217487 h 255587"/>
                    <a:gd name="connsiteX10" fmla="*/ 102394 w 292101"/>
                    <a:gd name="connsiteY10" fmla="*/ 217487 h 255587"/>
                    <a:gd name="connsiteX11" fmla="*/ 83344 w 292101"/>
                    <a:gd name="connsiteY11" fmla="*/ 231775 h 255587"/>
                    <a:gd name="connsiteX12" fmla="*/ 59532 w 292101"/>
                    <a:gd name="connsiteY12" fmla="*/ 179387 h 255587"/>
                    <a:gd name="connsiteX13" fmla="*/ 7144 w 292101"/>
                    <a:gd name="connsiteY13" fmla="*/ 127000 h 255587"/>
                    <a:gd name="connsiteX14" fmla="*/ 16669 w 292101"/>
                    <a:gd name="connsiteY14" fmla="*/ 103187 h 255587"/>
                    <a:gd name="connsiteX15" fmla="*/ 78582 w 292101"/>
                    <a:gd name="connsiteY15" fmla="*/ 12700 h 25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2101" h="255587">
                      <a:moveTo>
                        <a:pt x="78582" y="12700"/>
                      </a:moveTo>
                      <a:cubicBezTo>
                        <a:pt x="100013" y="0"/>
                        <a:pt x="134145" y="15875"/>
                        <a:pt x="145257" y="26987"/>
                      </a:cubicBezTo>
                      <a:cubicBezTo>
                        <a:pt x="156369" y="38099"/>
                        <a:pt x="138113" y="57944"/>
                        <a:pt x="145257" y="79375"/>
                      </a:cubicBezTo>
                      <a:cubicBezTo>
                        <a:pt x="152401" y="100806"/>
                        <a:pt x="169069" y="149225"/>
                        <a:pt x="188119" y="155575"/>
                      </a:cubicBezTo>
                      <a:cubicBezTo>
                        <a:pt x="207169" y="161925"/>
                        <a:pt x="242888" y="118269"/>
                        <a:pt x="259557" y="117475"/>
                      </a:cubicBezTo>
                      <a:cubicBezTo>
                        <a:pt x="276226" y="116681"/>
                        <a:pt x="284163" y="136525"/>
                        <a:pt x="288132" y="150812"/>
                      </a:cubicBezTo>
                      <a:cubicBezTo>
                        <a:pt x="292101" y="165099"/>
                        <a:pt x="288131" y="187325"/>
                        <a:pt x="283369" y="203200"/>
                      </a:cubicBezTo>
                      <a:cubicBezTo>
                        <a:pt x="278607" y="219075"/>
                        <a:pt x="273051" y="238125"/>
                        <a:pt x="259557" y="246062"/>
                      </a:cubicBezTo>
                      <a:cubicBezTo>
                        <a:pt x="246063" y="253999"/>
                        <a:pt x="218282" y="255587"/>
                        <a:pt x="202407" y="250825"/>
                      </a:cubicBezTo>
                      <a:cubicBezTo>
                        <a:pt x="186532" y="246063"/>
                        <a:pt x="180976" y="223043"/>
                        <a:pt x="164307" y="217487"/>
                      </a:cubicBezTo>
                      <a:cubicBezTo>
                        <a:pt x="147638" y="211931"/>
                        <a:pt x="115888" y="215106"/>
                        <a:pt x="102394" y="217487"/>
                      </a:cubicBezTo>
                      <a:cubicBezTo>
                        <a:pt x="88900" y="219868"/>
                        <a:pt x="90488" y="238125"/>
                        <a:pt x="83344" y="231775"/>
                      </a:cubicBezTo>
                      <a:cubicBezTo>
                        <a:pt x="76200" y="225425"/>
                        <a:pt x="72232" y="196850"/>
                        <a:pt x="59532" y="179387"/>
                      </a:cubicBezTo>
                      <a:cubicBezTo>
                        <a:pt x="46832" y="161925"/>
                        <a:pt x="14288" y="139700"/>
                        <a:pt x="7144" y="127000"/>
                      </a:cubicBezTo>
                      <a:cubicBezTo>
                        <a:pt x="0" y="114300"/>
                        <a:pt x="8732" y="116681"/>
                        <a:pt x="16669" y="103187"/>
                      </a:cubicBezTo>
                      <a:cubicBezTo>
                        <a:pt x="24606" y="89693"/>
                        <a:pt x="57151" y="25400"/>
                        <a:pt x="78582" y="12700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5" name="Полилиния 234">
                  <a:hlinkClick r:id="" action="ppaction://noaction"/>
                </p:cNvPr>
                <p:cNvSpPr/>
                <p:nvPr/>
              </p:nvSpPr>
              <p:spPr>
                <a:xfrm>
                  <a:off x="2809435" y="5533052"/>
                  <a:ext cx="219651" cy="240760"/>
                </a:xfrm>
                <a:custGeom>
                  <a:avLst/>
                  <a:gdLst>
                    <a:gd name="connsiteX0" fmla="*/ 15875 w 173038"/>
                    <a:gd name="connsiteY0" fmla="*/ 84137 h 188913"/>
                    <a:gd name="connsiteX1" fmla="*/ 58737 w 173038"/>
                    <a:gd name="connsiteY1" fmla="*/ 12700 h 188913"/>
                    <a:gd name="connsiteX2" fmla="*/ 101600 w 173038"/>
                    <a:gd name="connsiteY2" fmla="*/ 7937 h 188913"/>
                    <a:gd name="connsiteX3" fmla="*/ 130175 w 173038"/>
                    <a:gd name="connsiteY3" fmla="*/ 31750 h 188913"/>
                    <a:gd name="connsiteX4" fmla="*/ 149225 w 173038"/>
                    <a:gd name="connsiteY4" fmla="*/ 60325 h 188913"/>
                    <a:gd name="connsiteX5" fmla="*/ 168275 w 173038"/>
                    <a:gd name="connsiteY5" fmla="*/ 84137 h 188913"/>
                    <a:gd name="connsiteX6" fmla="*/ 168275 w 173038"/>
                    <a:gd name="connsiteY6" fmla="*/ 107950 h 188913"/>
                    <a:gd name="connsiteX7" fmla="*/ 139700 w 173038"/>
                    <a:gd name="connsiteY7" fmla="*/ 131762 h 188913"/>
                    <a:gd name="connsiteX8" fmla="*/ 134937 w 173038"/>
                    <a:gd name="connsiteY8" fmla="*/ 155575 h 188913"/>
                    <a:gd name="connsiteX9" fmla="*/ 134937 w 173038"/>
                    <a:gd name="connsiteY9" fmla="*/ 184150 h 188913"/>
                    <a:gd name="connsiteX10" fmla="*/ 87312 w 173038"/>
                    <a:gd name="connsiteY10" fmla="*/ 184150 h 188913"/>
                    <a:gd name="connsiteX11" fmla="*/ 34925 w 173038"/>
                    <a:gd name="connsiteY11" fmla="*/ 160337 h 188913"/>
                    <a:gd name="connsiteX12" fmla="*/ 1587 w 173038"/>
                    <a:gd name="connsiteY12" fmla="*/ 136525 h 188913"/>
                    <a:gd name="connsiteX13" fmla="*/ 15875 w 173038"/>
                    <a:gd name="connsiteY13" fmla="*/ 84137 h 188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3038" h="188913">
                      <a:moveTo>
                        <a:pt x="15875" y="84137"/>
                      </a:moveTo>
                      <a:cubicBezTo>
                        <a:pt x="25400" y="63500"/>
                        <a:pt x="44450" y="25400"/>
                        <a:pt x="58737" y="12700"/>
                      </a:cubicBezTo>
                      <a:cubicBezTo>
                        <a:pt x="73025" y="0"/>
                        <a:pt x="89694" y="4762"/>
                        <a:pt x="101600" y="7937"/>
                      </a:cubicBezTo>
                      <a:cubicBezTo>
                        <a:pt x="113506" y="11112"/>
                        <a:pt x="122238" y="23019"/>
                        <a:pt x="130175" y="31750"/>
                      </a:cubicBezTo>
                      <a:cubicBezTo>
                        <a:pt x="138112" y="40481"/>
                        <a:pt x="142875" y="51594"/>
                        <a:pt x="149225" y="60325"/>
                      </a:cubicBezTo>
                      <a:cubicBezTo>
                        <a:pt x="155575" y="69056"/>
                        <a:pt x="165100" y="76199"/>
                        <a:pt x="168275" y="84137"/>
                      </a:cubicBezTo>
                      <a:cubicBezTo>
                        <a:pt x="171450" y="92075"/>
                        <a:pt x="173038" y="100013"/>
                        <a:pt x="168275" y="107950"/>
                      </a:cubicBezTo>
                      <a:cubicBezTo>
                        <a:pt x="163513" y="115888"/>
                        <a:pt x="145256" y="123825"/>
                        <a:pt x="139700" y="131762"/>
                      </a:cubicBezTo>
                      <a:cubicBezTo>
                        <a:pt x="134144" y="139700"/>
                        <a:pt x="135731" y="146844"/>
                        <a:pt x="134937" y="155575"/>
                      </a:cubicBezTo>
                      <a:cubicBezTo>
                        <a:pt x="134143" y="164306"/>
                        <a:pt x="142875" y="179388"/>
                        <a:pt x="134937" y="184150"/>
                      </a:cubicBezTo>
                      <a:cubicBezTo>
                        <a:pt x="127000" y="188913"/>
                        <a:pt x="103981" y="188119"/>
                        <a:pt x="87312" y="184150"/>
                      </a:cubicBezTo>
                      <a:cubicBezTo>
                        <a:pt x="70643" y="180181"/>
                        <a:pt x="49212" y="168274"/>
                        <a:pt x="34925" y="160337"/>
                      </a:cubicBezTo>
                      <a:cubicBezTo>
                        <a:pt x="20638" y="152400"/>
                        <a:pt x="3175" y="152400"/>
                        <a:pt x="1587" y="136525"/>
                      </a:cubicBezTo>
                      <a:cubicBezTo>
                        <a:pt x="0" y="120650"/>
                        <a:pt x="6350" y="104774"/>
                        <a:pt x="15875" y="84137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6" name="Полилиния 235">
                  <a:hlinkClick r:id="" action="ppaction://noaction"/>
                </p:cNvPr>
                <p:cNvSpPr/>
                <p:nvPr/>
              </p:nvSpPr>
              <p:spPr>
                <a:xfrm>
                  <a:off x="2876942" y="5424812"/>
                  <a:ext cx="383884" cy="256944"/>
                </a:xfrm>
                <a:custGeom>
                  <a:avLst/>
                  <a:gdLst>
                    <a:gd name="connsiteX0" fmla="*/ 48419 w 302419"/>
                    <a:gd name="connsiteY0" fmla="*/ 92868 h 201612"/>
                    <a:gd name="connsiteX1" fmla="*/ 5556 w 302419"/>
                    <a:gd name="connsiteY1" fmla="*/ 59531 h 201612"/>
                    <a:gd name="connsiteX2" fmla="*/ 15081 w 302419"/>
                    <a:gd name="connsiteY2" fmla="*/ 21431 h 201612"/>
                    <a:gd name="connsiteX3" fmla="*/ 53181 w 302419"/>
                    <a:gd name="connsiteY3" fmla="*/ 2381 h 201612"/>
                    <a:gd name="connsiteX4" fmla="*/ 96044 w 302419"/>
                    <a:gd name="connsiteY4" fmla="*/ 7143 h 201612"/>
                    <a:gd name="connsiteX5" fmla="*/ 124619 w 302419"/>
                    <a:gd name="connsiteY5" fmla="*/ 30956 h 201612"/>
                    <a:gd name="connsiteX6" fmla="*/ 134144 w 302419"/>
                    <a:gd name="connsiteY6" fmla="*/ 54768 h 201612"/>
                    <a:gd name="connsiteX7" fmla="*/ 143669 w 302419"/>
                    <a:gd name="connsiteY7" fmla="*/ 64293 h 201612"/>
                    <a:gd name="connsiteX8" fmla="*/ 172244 w 302419"/>
                    <a:gd name="connsiteY8" fmla="*/ 50006 h 201612"/>
                    <a:gd name="connsiteX9" fmla="*/ 205581 w 302419"/>
                    <a:gd name="connsiteY9" fmla="*/ 50006 h 201612"/>
                    <a:gd name="connsiteX10" fmla="*/ 257969 w 302419"/>
                    <a:gd name="connsiteY10" fmla="*/ 73818 h 201612"/>
                    <a:gd name="connsiteX11" fmla="*/ 281781 w 302419"/>
                    <a:gd name="connsiteY11" fmla="*/ 102393 h 201612"/>
                    <a:gd name="connsiteX12" fmla="*/ 291306 w 302419"/>
                    <a:gd name="connsiteY12" fmla="*/ 150018 h 201612"/>
                    <a:gd name="connsiteX13" fmla="*/ 296069 w 302419"/>
                    <a:gd name="connsiteY13" fmla="*/ 169068 h 201612"/>
                    <a:gd name="connsiteX14" fmla="*/ 296069 w 302419"/>
                    <a:gd name="connsiteY14" fmla="*/ 188118 h 201612"/>
                    <a:gd name="connsiteX15" fmla="*/ 257969 w 302419"/>
                    <a:gd name="connsiteY15" fmla="*/ 192881 h 201612"/>
                    <a:gd name="connsiteX16" fmla="*/ 234156 w 302419"/>
                    <a:gd name="connsiteY16" fmla="*/ 173831 h 201612"/>
                    <a:gd name="connsiteX17" fmla="*/ 205581 w 302419"/>
                    <a:gd name="connsiteY17" fmla="*/ 169068 h 201612"/>
                    <a:gd name="connsiteX18" fmla="*/ 167481 w 302419"/>
                    <a:gd name="connsiteY18" fmla="*/ 188118 h 201612"/>
                    <a:gd name="connsiteX19" fmla="*/ 134144 w 302419"/>
                    <a:gd name="connsiteY19" fmla="*/ 197643 h 201612"/>
                    <a:gd name="connsiteX20" fmla="*/ 105569 w 302419"/>
                    <a:gd name="connsiteY20" fmla="*/ 192881 h 201612"/>
                    <a:gd name="connsiteX21" fmla="*/ 110331 w 302419"/>
                    <a:gd name="connsiteY21" fmla="*/ 145256 h 201612"/>
                    <a:gd name="connsiteX22" fmla="*/ 48419 w 302419"/>
                    <a:gd name="connsiteY22" fmla="*/ 92868 h 201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2419" h="201612">
                      <a:moveTo>
                        <a:pt x="48419" y="92868"/>
                      </a:moveTo>
                      <a:cubicBezTo>
                        <a:pt x="30957" y="78581"/>
                        <a:pt x="11112" y="71437"/>
                        <a:pt x="5556" y="59531"/>
                      </a:cubicBezTo>
                      <a:cubicBezTo>
                        <a:pt x="0" y="47625"/>
                        <a:pt x="7144" y="30956"/>
                        <a:pt x="15081" y="21431"/>
                      </a:cubicBezTo>
                      <a:cubicBezTo>
                        <a:pt x="23018" y="11906"/>
                        <a:pt x="39687" y="4762"/>
                        <a:pt x="53181" y="2381"/>
                      </a:cubicBezTo>
                      <a:cubicBezTo>
                        <a:pt x="66675" y="0"/>
                        <a:pt x="84138" y="2381"/>
                        <a:pt x="96044" y="7143"/>
                      </a:cubicBezTo>
                      <a:cubicBezTo>
                        <a:pt x="107950" y="11905"/>
                        <a:pt x="118269" y="23019"/>
                        <a:pt x="124619" y="30956"/>
                      </a:cubicBezTo>
                      <a:cubicBezTo>
                        <a:pt x="130969" y="38893"/>
                        <a:pt x="130969" y="49212"/>
                        <a:pt x="134144" y="54768"/>
                      </a:cubicBezTo>
                      <a:cubicBezTo>
                        <a:pt x="137319" y="60324"/>
                        <a:pt x="137319" y="65087"/>
                        <a:pt x="143669" y="64293"/>
                      </a:cubicBezTo>
                      <a:cubicBezTo>
                        <a:pt x="150019" y="63499"/>
                        <a:pt x="161925" y="52387"/>
                        <a:pt x="172244" y="50006"/>
                      </a:cubicBezTo>
                      <a:cubicBezTo>
                        <a:pt x="182563" y="47625"/>
                        <a:pt x="191294" y="46037"/>
                        <a:pt x="205581" y="50006"/>
                      </a:cubicBezTo>
                      <a:cubicBezTo>
                        <a:pt x="219868" y="53975"/>
                        <a:pt x="245269" y="65087"/>
                        <a:pt x="257969" y="73818"/>
                      </a:cubicBezTo>
                      <a:cubicBezTo>
                        <a:pt x="270669" y="82549"/>
                        <a:pt x="276225" y="89693"/>
                        <a:pt x="281781" y="102393"/>
                      </a:cubicBezTo>
                      <a:cubicBezTo>
                        <a:pt x="287337" y="115093"/>
                        <a:pt x="288925" y="138906"/>
                        <a:pt x="291306" y="150018"/>
                      </a:cubicBezTo>
                      <a:cubicBezTo>
                        <a:pt x="293687" y="161130"/>
                        <a:pt x="295275" y="162718"/>
                        <a:pt x="296069" y="169068"/>
                      </a:cubicBezTo>
                      <a:cubicBezTo>
                        <a:pt x="296863" y="175418"/>
                        <a:pt x="302419" y="184149"/>
                        <a:pt x="296069" y="188118"/>
                      </a:cubicBezTo>
                      <a:cubicBezTo>
                        <a:pt x="289719" y="192087"/>
                        <a:pt x="268288" y="195262"/>
                        <a:pt x="257969" y="192881"/>
                      </a:cubicBezTo>
                      <a:cubicBezTo>
                        <a:pt x="247650" y="190500"/>
                        <a:pt x="242887" y="177800"/>
                        <a:pt x="234156" y="173831"/>
                      </a:cubicBezTo>
                      <a:cubicBezTo>
                        <a:pt x="225425" y="169862"/>
                        <a:pt x="216694" y="166687"/>
                        <a:pt x="205581" y="169068"/>
                      </a:cubicBezTo>
                      <a:cubicBezTo>
                        <a:pt x="194469" y="171449"/>
                        <a:pt x="179387" y="183356"/>
                        <a:pt x="167481" y="188118"/>
                      </a:cubicBezTo>
                      <a:cubicBezTo>
                        <a:pt x="155575" y="192881"/>
                        <a:pt x="144463" y="196849"/>
                        <a:pt x="134144" y="197643"/>
                      </a:cubicBezTo>
                      <a:cubicBezTo>
                        <a:pt x="123825" y="198437"/>
                        <a:pt x="109538" y="201612"/>
                        <a:pt x="105569" y="192881"/>
                      </a:cubicBezTo>
                      <a:cubicBezTo>
                        <a:pt x="101600" y="184150"/>
                        <a:pt x="114300" y="159543"/>
                        <a:pt x="110331" y="145256"/>
                      </a:cubicBezTo>
                      <a:cubicBezTo>
                        <a:pt x="106362" y="130969"/>
                        <a:pt x="65881" y="107155"/>
                        <a:pt x="48419" y="92868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7" name="Полилиния 236">
                  <a:hlinkClick r:id="" action="ppaction://noaction"/>
                </p:cNvPr>
                <p:cNvSpPr/>
                <p:nvPr/>
              </p:nvSpPr>
              <p:spPr>
                <a:xfrm>
                  <a:off x="2504141" y="5219458"/>
                  <a:ext cx="670034" cy="426892"/>
                </a:xfrm>
                <a:custGeom>
                  <a:avLst/>
                  <a:gdLst>
                    <a:gd name="connsiteX0" fmla="*/ 23019 w 527844"/>
                    <a:gd name="connsiteY0" fmla="*/ 144462 h 334962"/>
                    <a:gd name="connsiteX1" fmla="*/ 46832 w 527844"/>
                    <a:gd name="connsiteY1" fmla="*/ 201612 h 334962"/>
                    <a:gd name="connsiteX2" fmla="*/ 103982 w 527844"/>
                    <a:gd name="connsiteY2" fmla="*/ 196849 h 334962"/>
                    <a:gd name="connsiteX3" fmla="*/ 123032 w 527844"/>
                    <a:gd name="connsiteY3" fmla="*/ 282574 h 334962"/>
                    <a:gd name="connsiteX4" fmla="*/ 137319 w 527844"/>
                    <a:gd name="connsiteY4" fmla="*/ 330199 h 334962"/>
                    <a:gd name="connsiteX5" fmla="*/ 208757 w 527844"/>
                    <a:gd name="connsiteY5" fmla="*/ 311149 h 334962"/>
                    <a:gd name="connsiteX6" fmla="*/ 232569 w 527844"/>
                    <a:gd name="connsiteY6" fmla="*/ 292099 h 334962"/>
                    <a:gd name="connsiteX7" fmla="*/ 256382 w 527844"/>
                    <a:gd name="connsiteY7" fmla="*/ 306387 h 334962"/>
                    <a:gd name="connsiteX8" fmla="*/ 280194 w 527844"/>
                    <a:gd name="connsiteY8" fmla="*/ 268287 h 334962"/>
                    <a:gd name="connsiteX9" fmla="*/ 308769 w 527844"/>
                    <a:gd name="connsiteY9" fmla="*/ 249237 h 334962"/>
                    <a:gd name="connsiteX10" fmla="*/ 308769 w 527844"/>
                    <a:gd name="connsiteY10" fmla="*/ 215899 h 334962"/>
                    <a:gd name="connsiteX11" fmla="*/ 308769 w 527844"/>
                    <a:gd name="connsiteY11" fmla="*/ 182562 h 334962"/>
                    <a:gd name="connsiteX12" fmla="*/ 380207 w 527844"/>
                    <a:gd name="connsiteY12" fmla="*/ 168274 h 334962"/>
                    <a:gd name="connsiteX13" fmla="*/ 423069 w 527844"/>
                    <a:gd name="connsiteY13" fmla="*/ 182562 h 334962"/>
                    <a:gd name="connsiteX14" fmla="*/ 446882 w 527844"/>
                    <a:gd name="connsiteY14" fmla="*/ 134937 h 334962"/>
                    <a:gd name="connsiteX15" fmla="*/ 504032 w 527844"/>
                    <a:gd name="connsiteY15" fmla="*/ 130174 h 334962"/>
                    <a:gd name="connsiteX16" fmla="*/ 513557 w 527844"/>
                    <a:gd name="connsiteY16" fmla="*/ 92074 h 334962"/>
                    <a:gd name="connsiteX17" fmla="*/ 418307 w 527844"/>
                    <a:gd name="connsiteY17" fmla="*/ 25399 h 334962"/>
                    <a:gd name="connsiteX18" fmla="*/ 384969 w 527844"/>
                    <a:gd name="connsiteY18" fmla="*/ 1587 h 334962"/>
                    <a:gd name="connsiteX19" fmla="*/ 351632 w 527844"/>
                    <a:gd name="connsiteY19" fmla="*/ 34924 h 334962"/>
                    <a:gd name="connsiteX20" fmla="*/ 294482 w 527844"/>
                    <a:gd name="connsiteY20" fmla="*/ 30162 h 334962"/>
                    <a:gd name="connsiteX21" fmla="*/ 275432 w 527844"/>
                    <a:gd name="connsiteY21" fmla="*/ 20637 h 334962"/>
                    <a:gd name="connsiteX22" fmla="*/ 256382 w 527844"/>
                    <a:gd name="connsiteY22" fmla="*/ 68262 h 334962"/>
                    <a:gd name="connsiteX23" fmla="*/ 213519 w 527844"/>
                    <a:gd name="connsiteY23" fmla="*/ 44449 h 334962"/>
                    <a:gd name="connsiteX24" fmla="*/ 184944 w 527844"/>
                    <a:gd name="connsiteY24" fmla="*/ 73024 h 334962"/>
                    <a:gd name="connsiteX25" fmla="*/ 23019 w 527844"/>
                    <a:gd name="connsiteY25" fmla="*/ 144462 h 33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27844" h="334962">
                      <a:moveTo>
                        <a:pt x="23019" y="144462"/>
                      </a:moveTo>
                      <a:cubicBezTo>
                        <a:pt x="0" y="165893"/>
                        <a:pt x="33338" y="192881"/>
                        <a:pt x="46832" y="201612"/>
                      </a:cubicBezTo>
                      <a:cubicBezTo>
                        <a:pt x="60326" y="210343"/>
                        <a:pt x="91282" y="183355"/>
                        <a:pt x="103982" y="196849"/>
                      </a:cubicBezTo>
                      <a:cubicBezTo>
                        <a:pt x="116682" y="210343"/>
                        <a:pt x="117476" y="260349"/>
                        <a:pt x="123032" y="282574"/>
                      </a:cubicBezTo>
                      <a:cubicBezTo>
                        <a:pt x="128588" y="304799"/>
                        <a:pt x="123031" y="325436"/>
                        <a:pt x="137319" y="330199"/>
                      </a:cubicBezTo>
                      <a:cubicBezTo>
                        <a:pt x="151607" y="334962"/>
                        <a:pt x="192882" y="317499"/>
                        <a:pt x="208757" y="311149"/>
                      </a:cubicBezTo>
                      <a:cubicBezTo>
                        <a:pt x="224632" y="304799"/>
                        <a:pt x="224632" y="292893"/>
                        <a:pt x="232569" y="292099"/>
                      </a:cubicBezTo>
                      <a:cubicBezTo>
                        <a:pt x="240506" y="291305"/>
                        <a:pt x="248445" y="310356"/>
                        <a:pt x="256382" y="306387"/>
                      </a:cubicBezTo>
                      <a:cubicBezTo>
                        <a:pt x="264319" y="302418"/>
                        <a:pt x="271463" y="277812"/>
                        <a:pt x="280194" y="268287"/>
                      </a:cubicBezTo>
                      <a:cubicBezTo>
                        <a:pt x="288925" y="258762"/>
                        <a:pt x="304007" y="257968"/>
                        <a:pt x="308769" y="249237"/>
                      </a:cubicBezTo>
                      <a:cubicBezTo>
                        <a:pt x="313531" y="240506"/>
                        <a:pt x="308769" y="215899"/>
                        <a:pt x="308769" y="215899"/>
                      </a:cubicBezTo>
                      <a:cubicBezTo>
                        <a:pt x="308769" y="204787"/>
                        <a:pt x="296863" y="190499"/>
                        <a:pt x="308769" y="182562"/>
                      </a:cubicBezTo>
                      <a:cubicBezTo>
                        <a:pt x="320675" y="174625"/>
                        <a:pt x="361157" y="168274"/>
                        <a:pt x="380207" y="168274"/>
                      </a:cubicBezTo>
                      <a:cubicBezTo>
                        <a:pt x="399257" y="168274"/>
                        <a:pt x="411957" y="188118"/>
                        <a:pt x="423069" y="182562"/>
                      </a:cubicBezTo>
                      <a:cubicBezTo>
                        <a:pt x="434182" y="177006"/>
                        <a:pt x="433388" y="143668"/>
                        <a:pt x="446882" y="134937"/>
                      </a:cubicBezTo>
                      <a:cubicBezTo>
                        <a:pt x="460376" y="126206"/>
                        <a:pt x="492920" y="137318"/>
                        <a:pt x="504032" y="130174"/>
                      </a:cubicBezTo>
                      <a:cubicBezTo>
                        <a:pt x="515144" y="123030"/>
                        <a:pt x="527844" y="109536"/>
                        <a:pt x="513557" y="92074"/>
                      </a:cubicBezTo>
                      <a:cubicBezTo>
                        <a:pt x="499270" y="74612"/>
                        <a:pt x="439738" y="40480"/>
                        <a:pt x="418307" y="25399"/>
                      </a:cubicBezTo>
                      <a:cubicBezTo>
                        <a:pt x="396876" y="10318"/>
                        <a:pt x="396081" y="0"/>
                        <a:pt x="384969" y="1587"/>
                      </a:cubicBezTo>
                      <a:cubicBezTo>
                        <a:pt x="373857" y="3174"/>
                        <a:pt x="366713" y="30162"/>
                        <a:pt x="351632" y="34924"/>
                      </a:cubicBezTo>
                      <a:cubicBezTo>
                        <a:pt x="336551" y="39686"/>
                        <a:pt x="307182" y="32543"/>
                        <a:pt x="294482" y="30162"/>
                      </a:cubicBezTo>
                      <a:cubicBezTo>
                        <a:pt x="281782" y="27781"/>
                        <a:pt x="281782" y="14287"/>
                        <a:pt x="275432" y="20637"/>
                      </a:cubicBezTo>
                      <a:cubicBezTo>
                        <a:pt x="269082" y="26987"/>
                        <a:pt x="266701" y="64293"/>
                        <a:pt x="256382" y="68262"/>
                      </a:cubicBezTo>
                      <a:cubicBezTo>
                        <a:pt x="246063" y="72231"/>
                        <a:pt x="225425" y="43655"/>
                        <a:pt x="213519" y="44449"/>
                      </a:cubicBezTo>
                      <a:cubicBezTo>
                        <a:pt x="201613" y="45243"/>
                        <a:pt x="210344" y="61118"/>
                        <a:pt x="184944" y="73024"/>
                      </a:cubicBezTo>
                      <a:cubicBezTo>
                        <a:pt x="159544" y="84930"/>
                        <a:pt x="46038" y="123031"/>
                        <a:pt x="23019" y="144462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8" name="Полилиния 237">
                  <a:hlinkClick r:id="" action="ppaction://noaction"/>
                </p:cNvPr>
                <p:cNvSpPr/>
                <p:nvPr/>
              </p:nvSpPr>
              <p:spPr>
                <a:xfrm>
                  <a:off x="3032109" y="4954419"/>
                  <a:ext cx="735525" cy="796124"/>
                </a:xfrm>
                <a:custGeom>
                  <a:avLst/>
                  <a:gdLst>
                    <a:gd name="connsiteX0" fmla="*/ 54768 w 579437"/>
                    <a:gd name="connsiteY0" fmla="*/ 257175 h 624681"/>
                    <a:gd name="connsiteX1" fmla="*/ 130968 w 579437"/>
                    <a:gd name="connsiteY1" fmla="*/ 214312 h 624681"/>
                    <a:gd name="connsiteX2" fmla="*/ 178593 w 579437"/>
                    <a:gd name="connsiteY2" fmla="*/ 219075 h 624681"/>
                    <a:gd name="connsiteX3" fmla="*/ 216693 w 579437"/>
                    <a:gd name="connsiteY3" fmla="*/ 142875 h 624681"/>
                    <a:gd name="connsiteX4" fmla="*/ 235743 w 579437"/>
                    <a:gd name="connsiteY4" fmla="*/ 71437 h 624681"/>
                    <a:gd name="connsiteX5" fmla="*/ 226218 w 579437"/>
                    <a:gd name="connsiteY5" fmla="*/ 52387 h 624681"/>
                    <a:gd name="connsiteX6" fmla="*/ 264318 w 579437"/>
                    <a:gd name="connsiteY6" fmla="*/ 19050 h 624681"/>
                    <a:gd name="connsiteX7" fmla="*/ 316706 w 579437"/>
                    <a:gd name="connsiteY7" fmla="*/ 4762 h 624681"/>
                    <a:gd name="connsiteX8" fmla="*/ 335756 w 579437"/>
                    <a:gd name="connsiteY8" fmla="*/ 47625 h 624681"/>
                    <a:gd name="connsiteX9" fmla="*/ 330993 w 579437"/>
                    <a:gd name="connsiteY9" fmla="*/ 123825 h 624681"/>
                    <a:gd name="connsiteX10" fmla="*/ 297656 w 579437"/>
                    <a:gd name="connsiteY10" fmla="*/ 166687 h 624681"/>
                    <a:gd name="connsiteX11" fmla="*/ 307181 w 579437"/>
                    <a:gd name="connsiteY11" fmla="*/ 214312 h 624681"/>
                    <a:gd name="connsiteX12" fmla="*/ 321468 w 579437"/>
                    <a:gd name="connsiteY12" fmla="*/ 247650 h 624681"/>
                    <a:gd name="connsiteX13" fmla="*/ 359568 w 579437"/>
                    <a:gd name="connsiteY13" fmla="*/ 228600 h 624681"/>
                    <a:gd name="connsiteX14" fmla="*/ 426243 w 579437"/>
                    <a:gd name="connsiteY14" fmla="*/ 228600 h 624681"/>
                    <a:gd name="connsiteX15" fmla="*/ 478631 w 579437"/>
                    <a:gd name="connsiteY15" fmla="*/ 238125 h 624681"/>
                    <a:gd name="connsiteX16" fmla="*/ 502443 w 579437"/>
                    <a:gd name="connsiteY16" fmla="*/ 233362 h 624681"/>
                    <a:gd name="connsiteX17" fmla="*/ 550068 w 579437"/>
                    <a:gd name="connsiteY17" fmla="*/ 261937 h 624681"/>
                    <a:gd name="connsiteX18" fmla="*/ 578643 w 579437"/>
                    <a:gd name="connsiteY18" fmla="*/ 295275 h 624681"/>
                    <a:gd name="connsiteX19" fmla="*/ 545306 w 579437"/>
                    <a:gd name="connsiteY19" fmla="*/ 328612 h 624681"/>
                    <a:gd name="connsiteX20" fmla="*/ 507206 w 579437"/>
                    <a:gd name="connsiteY20" fmla="*/ 381000 h 624681"/>
                    <a:gd name="connsiteX21" fmla="*/ 502443 w 579437"/>
                    <a:gd name="connsiteY21" fmla="*/ 423862 h 624681"/>
                    <a:gd name="connsiteX22" fmla="*/ 483393 w 579437"/>
                    <a:gd name="connsiteY22" fmla="*/ 457200 h 624681"/>
                    <a:gd name="connsiteX23" fmla="*/ 440531 w 579437"/>
                    <a:gd name="connsiteY23" fmla="*/ 461962 h 624681"/>
                    <a:gd name="connsiteX24" fmla="*/ 388143 w 579437"/>
                    <a:gd name="connsiteY24" fmla="*/ 447675 h 624681"/>
                    <a:gd name="connsiteX25" fmla="*/ 359568 w 579437"/>
                    <a:gd name="connsiteY25" fmla="*/ 438150 h 624681"/>
                    <a:gd name="connsiteX26" fmla="*/ 335756 w 579437"/>
                    <a:gd name="connsiteY26" fmla="*/ 452437 h 624681"/>
                    <a:gd name="connsiteX27" fmla="*/ 307181 w 579437"/>
                    <a:gd name="connsiteY27" fmla="*/ 500062 h 624681"/>
                    <a:gd name="connsiteX28" fmla="*/ 292893 w 579437"/>
                    <a:gd name="connsiteY28" fmla="*/ 514350 h 624681"/>
                    <a:gd name="connsiteX29" fmla="*/ 250031 w 579437"/>
                    <a:gd name="connsiteY29" fmla="*/ 514350 h 624681"/>
                    <a:gd name="connsiteX30" fmla="*/ 240506 w 579437"/>
                    <a:gd name="connsiteY30" fmla="*/ 528637 h 624681"/>
                    <a:gd name="connsiteX31" fmla="*/ 254793 w 579437"/>
                    <a:gd name="connsiteY31" fmla="*/ 566737 h 624681"/>
                    <a:gd name="connsiteX32" fmla="*/ 230981 w 579437"/>
                    <a:gd name="connsiteY32" fmla="*/ 600075 h 624681"/>
                    <a:gd name="connsiteX33" fmla="*/ 192881 w 579437"/>
                    <a:gd name="connsiteY33" fmla="*/ 619125 h 624681"/>
                    <a:gd name="connsiteX34" fmla="*/ 183356 w 579437"/>
                    <a:gd name="connsiteY34" fmla="*/ 566737 h 624681"/>
                    <a:gd name="connsiteX35" fmla="*/ 159543 w 579437"/>
                    <a:gd name="connsiteY35" fmla="*/ 466725 h 624681"/>
                    <a:gd name="connsiteX36" fmla="*/ 126206 w 579437"/>
                    <a:gd name="connsiteY36" fmla="*/ 433387 h 624681"/>
                    <a:gd name="connsiteX37" fmla="*/ 64293 w 579437"/>
                    <a:gd name="connsiteY37" fmla="*/ 423862 h 624681"/>
                    <a:gd name="connsiteX38" fmla="*/ 26193 w 579437"/>
                    <a:gd name="connsiteY38" fmla="*/ 428625 h 624681"/>
                    <a:gd name="connsiteX39" fmla="*/ 2381 w 579437"/>
                    <a:gd name="connsiteY39" fmla="*/ 414337 h 624681"/>
                    <a:gd name="connsiteX40" fmla="*/ 11906 w 579437"/>
                    <a:gd name="connsiteY40" fmla="*/ 361950 h 624681"/>
                    <a:gd name="connsiteX41" fmla="*/ 69056 w 579437"/>
                    <a:gd name="connsiteY41" fmla="*/ 338137 h 624681"/>
                    <a:gd name="connsiteX42" fmla="*/ 102393 w 579437"/>
                    <a:gd name="connsiteY42" fmla="*/ 338137 h 624681"/>
                    <a:gd name="connsiteX43" fmla="*/ 111918 w 579437"/>
                    <a:gd name="connsiteY43" fmla="*/ 295275 h 624681"/>
                    <a:gd name="connsiteX44" fmla="*/ 54768 w 579437"/>
                    <a:gd name="connsiteY44" fmla="*/ 257175 h 624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579437" h="624681">
                      <a:moveTo>
                        <a:pt x="54768" y="257175"/>
                      </a:moveTo>
                      <a:cubicBezTo>
                        <a:pt x="57943" y="243681"/>
                        <a:pt x="110331" y="220662"/>
                        <a:pt x="130968" y="214312"/>
                      </a:cubicBezTo>
                      <a:cubicBezTo>
                        <a:pt x="151605" y="207962"/>
                        <a:pt x="164306" y="230981"/>
                        <a:pt x="178593" y="219075"/>
                      </a:cubicBezTo>
                      <a:cubicBezTo>
                        <a:pt x="192880" y="207169"/>
                        <a:pt x="207168" y="167481"/>
                        <a:pt x="216693" y="142875"/>
                      </a:cubicBezTo>
                      <a:cubicBezTo>
                        <a:pt x="226218" y="118269"/>
                        <a:pt x="234156" y="86518"/>
                        <a:pt x="235743" y="71437"/>
                      </a:cubicBezTo>
                      <a:cubicBezTo>
                        <a:pt x="237330" y="56356"/>
                        <a:pt x="221456" y="61118"/>
                        <a:pt x="226218" y="52387"/>
                      </a:cubicBezTo>
                      <a:cubicBezTo>
                        <a:pt x="230980" y="43656"/>
                        <a:pt x="249237" y="26988"/>
                        <a:pt x="264318" y="19050"/>
                      </a:cubicBezTo>
                      <a:cubicBezTo>
                        <a:pt x="279399" y="11113"/>
                        <a:pt x="304800" y="0"/>
                        <a:pt x="316706" y="4762"/>
                      </a:cubicBezTo>
                      <a:cubicBezTo>
                        <a:pt x="328612" y="9524"/>
                        <a:pt x="333375" y="27781"/>
                        <a:pt x="335756" y="47625"/>
                      </a:cubicBezTo>
                      <a:cubicBezTo>
                        <a:pt x="338137" y="67469"/>
                        <a:pt x="337343" y="103981"/>
                        <a:pt x="330993" y="123825"/>
                      </a:cubicBezTo>
                      <a:cubicBezTo>
                        <a:pt x="324643" y="143669"/>
                        <a:pt x="301625" y="151606"/>
                        <a:pt x="297656" y="166687"/>
                      </a:cubicBezTo>
                      <a:cubicBezTo>
                        <a:pt x="293687" y="181768"/>
                        <a:pt x="303212" y="200818"/>
                        <a:pt x="307181" y="214312"/>
                      </a:cubicBezTo>
                      <a:cubicBezTo>
                        <a:pt x="311150" y="227806"/>
                        <a:pt x="312737" y="245269"/>
                        <a:pt x="321468" y="247650"/>
                      </a:cubicBezTo>
                      <a:cubicBezTo>
                        <a:pt x="330199" y="250031"/>
                        <a:pt x="342106" y="231775"/>
                        <a:pt x="359568" y="228600"/>
                      </a:cubicBezTo>
                      <a:cubicBezTo>
                        <a:pt x="377031" y="225425"/>
                        <a:pt x="406399" y="227013"/>
                        <a:pt x="426243" y="228600"/>
                      </a:cubicBezTo>
                      <a:cubicBezTo>
                        <a:pt x="446087" y="230188"/>
                        <a:pt x="465931" y="237331"/>
                        <a:pt x="478631" y="238125"/>
                      </a:cubicBezTo>
                      <a:cubicBezTo>
                        <a:pt x="491331" y="238919"/>
                        <a:pt x="490537" y="229393"/>
                        <a:pt x="502443" y="233362"/>
                      </a:cubicBezTo>
                      <a:cubicBezTo>
                        <a:pt x="514349" y="237331"/>
                        <a:pt x="537368" y="251618"/>
                        <a:pt x="550068" y="261937"/>
                      </a:cubicBezTo>
                      <a:cubicBezTo>
                        <a:pt x="562768" y="272256"/>
                        <a:pt x="579437" y="284163"/>
                        <a:pt x="578643" y="295275"/>
                      </a:cubicBezTo>
                      <a:cubicBezTo>
                        <a:pt x="577849" y="306387"/>
                        <a:pt x="557212" y="314325"/>
                        <a:pt x="545306" y="328612"/>
                      </a:cubicBezTo>
                      <a:cubicBezTo>
                        <a:pt x="533400" y="342899"/>
                        <a:pt x="514350" y="365125"/>
                        <a:pt x="507206" y="381000"/>
                      </a:cubicBezTo>
                      <a:cubicBezTo>
                        <a:pt x="500062" y="396875"/>
                        <a:pt x="506412" y="411162"/>
                        <a:pt x="502443" y="423862"/>
                      </a:cubicBezTo>
                      <a:cubicBezTo>
                        <a:pt x="498474" y="436562"/>
                        <a:pt x="493712" y="450850"/>
                        <a:pt x="483393" y="457200"/>
                      </a:cubicBezTo>
                      <a:cubicBezTo>
                        <a:pt x="473074" y="463550"/>
                        <a:pt x="456406" y="463550"/>
                        <a:pt x="440531" y="461962"/>
                      </a:cubicBezTo>
                      <a:cubicBezTo>
                        <a:pt x="424656" y="460375"/>
                        <a:pt x="401637" y="451644"/>
                        <a:pt x="388143" y="447675"/>
                      </a:cubicBezTo>
                      <a:cubicBezTo>
                        <a:pt x="374649" y="443706"/>
                        <a:pt x="368299" y="437356"/>
                        <a:pt x="359568" y="438150"/>
                      </a:cubicBezTo>
                      <a:cubicBezTo>
                        <a:pt x="350837" y="438944"/>
                        <a:pt x="344487" y="442118"/>
                        <a:pt x="335756" y="452437"/>
                      </a:cubicBezTo>
                      <a:cubicBezTo>
                        <a:pt x="327025" y="462756"/>
                        <a:pt x="314325" y="489743"/>
                        <a:pt x="307181" y="500062"/>
                      </a:cubicBezTo>
                      <a:cubicBezTo>
                        <a:pt x="300037" y="510381"/>
                        <a:pt x="302418" y="511969"/>
                        <a:pt x="292893" y="514350"/>
                      </a:cubicBezTo>
                      <a:cubicBezTo>
                        <a:pt x="283368" y="516731"/>
                        <a:pt x="258762" y="511969"/>
                        <a:pt x="250031" y="514350"/>
                      </a:cubicBezTo>
                      <a:cubicBezTo>
                        <a:pt x="241300" y="516731"/>
                        <a:pt x="239712" y="519906"/>
                        <a:pt x="240506" y="528637"/>
                      </a:cubicBezTo>
                      <a:cubicBezTo>
                        <a:pt x="241300" y="537368"/>
                        <a:pt x="256380" y="554831"/>
                        <a:pt x="254793" y="566737"/>
                      </a:cubicBezTo>
                      <a:cubicBezTo>
                        <a:pt x="253206" y="578643"/>
                        <a:pt x="241300" y="591344"/>
                        <a:pt x="230981" y="600075"/>
                      </a:cubicBezTo>
                      <a:cubicBezTo>
                        <a:pt x="220662" y="608806"/>
                        <a:pt x="200819" y="624681"/>
                        <a:pt x="192881" y="619125"/>
                      </a:cubicBezTo>
                      <a:cubicBezTo>
                        <a:pt x="184944" y="613569"/>
                        <a:pt x="188912" y="592137"/>
                        <a:pt x="183356" y="566737"/>
                      </a:cubicBezTo>
                      <a:cubicBezTo>
                        <a:pt x="177800" y="541337"/>
                        <a:pt x="169068" y="488950"/>
                        <a:pt x="159543" y="466725"/>
                      </a:cubicBezTo>
                      <a:cubicBezTo>
                        <a:pt x="150018" y="444500"/>
                        <a:pt x="142081" y="440531"/>
                        <a:pt x="126206" y="433387"/>
                      </a:cubicBezTo>
                      <a:cubicBezTo>
                        <a:pt x="110331" y="426243"/>
                        <a:pt x="80962" y="424656"/>
                        <a:pt x="64293" y="423862"/>
                      </a:cubicBezTo>
                      <a:cubicBezTo>
                        <a:pt x="47624" y="423068"/>
                        <a:pt x="36512" y="430213"/>
                        <a:pt x="26193" y="428625"/>
                      </a:cubicBezTo>
                      <a:cubicBezTo>
                        <a:pt x="15874" y="427038"/>
                        <a:pt x="4762" y="425450"/>
                        <a:pt x="2381" y="414337"/>
                      </a:cubicBezTo>
                      <a:cubicBezTo>
                        <a:pt x="0" y="403225"/>
                        <a:pt x="794" y="374650"/>
                        <a:pt x="11906" y="361950"/>
                      </a:cubicBezTo>
                      <a:cubicBezTo>
                        <a:pt x="23018" y="349250"/>
                        <a:pt x="53975" y="342106"/>
                        <a:pt x="69056" y="338137"/>
                      </a:cubicBezTo>
                      <a:cubicBezTo>
                        <a:pt x="84137" y="334168"/>
                        <a:pt x="95249" y="345281"/>
                        <a:pt x="102393" y="338137"/>
                      </a:cubicBezTo>
                      <a:cubicBezTo>
                        <a:pt x="109537" y="330993"/>
                        <a:pt x="116680" y="306387"/>
                        <a:pt x="111918" y="295275"/>
                      </a:cubicBezTo>
                      <a:cubicBezTo>
                        <a:pt x="107156" y="284163"/>
                        <a:pt x="51593" y="270669"/>
                        <a:pt x="54768" y="257175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48" name="Полилиния 47">
            <a:hlinkClick r:id="rId22" action="ppaction://hlinksldjump" tooltip="Информационные ресурсы."/>
          </p:cNvPr>
          <p:cNvSpPr/>
          <p:nvPr/>
        </p:nvSpPr>
        <p:spPr>
          <a:xfrm>
            <a:off x="471446" y="8015310"/>
            <a:ext cx="1000132" cy="1000132"/>
          </a:xfrm>
          <a:custGeom>
            <a:avLst/>
            <a:gdLst>
              <a:gd name="connsiteX0" fmla="*/ 0 w 1000132"/>
              <a:gd name="connsiteY0" fmla="*/ 500066 h 1000132"/>
              <a:gd name="connsiteX1" fmla="*/ 146466 w 1000132"/>
              <a:gd name="connsiteY1" fmla="*/ 146466 h 1000132"/>
              <a:gd name="connsiteX2" fmla="*/ 500066 w 1000132"/>
              <a:gd name="connsiteY2" fmla="*/ 1 h 1000132"/>
              <a:gd name="connsiteX3" fmla="*/ 853666 w 1000132"/>
              <a:gd name="connsiteY3" fmla="*/ 146467 h 1000132"/>
              <a:gd name="connsiteX4" fmla="*/ 1000131 w 1000132"/>
              <a:gd name="connsiteY4" fmla="*/ 500067 h 1000132"/>
              <a:gd name="connsiteX5" fmla="*/ 853665 w 1000132"/>
              <a:gd name="connsiteY5" fmla="*/ 853667 h 1000132"/>
              <a:gd name="connsiteX6" fmla="*/ 500065 w 1000132"/>
              <a:gd name="connsiteY6" fmla="*/ 1000133 h 1000132"/>
              <a:gd name="connsiteX7" fmla="*/ 146465 w 1000132"/>
              <a:gd name="connsiteY7" fmla="*/ 853667 h 1000132"/>
              <a:gd name="connsiteX8" fmla="*/ -1 w 1000132"/>
              <a:gd name="connsiteY8" fmla="*/ 500067 h 1000132"/>
              <a:gd name="connsiteX9" fmla="*/ 0 w 1000132"/>
              <a:gd name="connsiteY9" fmla="*/ 500066 h 100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32" h="1000132">
                <a:moveTo>
                  <a:pt x="0" y="500066"/>
                </a:moveTo>
                <a:cubicBezTo>
                  <a:pt x="0" y="367440"/>
                  <a:pt x="52686" y="240246"/>
                  <a:pt x="146466" y="146466"/>
                </a:cubicBezTo>
                <a:cubicBezTo>
                  <a:pt x="240247" y="52686"/>
                  <a:pt x="367441" y="0"/>
                  <a:pt x="500066" y="1"/>
                </a:cubicBezTo>
                <a:cubicBezTo>
                  <a:pt x="632692" y="1"/>
                  <a:pt x="759886" y="52687"/>
                  <a:pt x="853666" y="146467"/>
                </a:cubicBezTo>
                <a:cubicBezTo>
                  <a:pt x="947446" y="240248"/>
                  <a:pt x="1000132" y="367442"/>
                  <a:pt x="1000131" y="500067"/>
                </a:cubicBezTo>
                <a:cubicBezTo>
                  <a:pt x="1000131" y="632693"/>
                  <a:pt x="947446" y="759887"/>
                  <a:pt x="853665" y="853667"/>
                </a:cubicBezTo>
                <a:cubicBezTo>
                  <a:pt x="759884" y="947448"/>
                  <a:pt x="632691" y="1000133"/>
                  <a:pt x="500065" y="1000133"/>
                </a:cubicBezTo>
                <a:cubicBezTo>
                  <a:pt x="367439" y="1000133"/>
                  <a:pt x="240245" y="947447"/>
                  <a:pt x="146465" y="853667"/>
                </a:cubicBezTo>
                <a:cubicBezTo>
                  <a:pt x="52684" y="759886"/>
                  <a:pt x="-1" y="632692"/>
                  <a:pt x="-1" y="500067"/>
                </a:cubicBezTo>
                <a:lnTo>
                  <a:pt x="0" y="5000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302E-6 9.52381E-7 L -0.37648 -0.008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0160" y="2514584"/>
            <a:ext cx="11511399" cy="61436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0160" y="2800336"/>
            <a:ext cx="115113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Площадь: 4,1 </a:t>
            </a:r>
            <a:r>
              <a:rPr lang="ru-RU" sz="5400" dirty="0" err="1" smtClean="0"/>
              <a:t>млн</a:t>
            </a:r>
            <a:r>
              <a:rPr lang="en-US" sz="5400" dirty="0" smtClean="0"/>
              <a:t>.</a:t>
            </a:r>
            <a:r>
              <a:rPr lang="ru-RU" sz="5400" dirty="0" smtClean="0"/>
              <a:t>  км²</a:t>
            </a:r>
          </a:p>
          <a:p>
            <a:r>
              <a:rPr lang="ru-RU" sz="5400" dirty="0" smtClean="0"/>
              <a:t>Численность населения: </a:t>
            </a:r>
            <a:r>
              <a:rPr lang="en-US" sz="5400" dirty="0" smtClean="0"/>
              <a:t>8,9 </a:t>
            </a:r>
            <a:r>
              <a:rPr lang="ru-RU" sz="5400" dirty="0" smtClean="0"/>
              <a:t>млн.чел. </a:t>
            </a:r>
          </a:p>
          <a:p>
            <a:r>
              <a:rPr lang="ru-RU" sz="5400" dirty="0" smtClean="0"/>
              <a:t>Плотность населения: 2,2 чел./км²</a:t>
            </a:r>
          </a:p>
          <a:p>
            <a:r>
              <a:rPr lang="ru-RU" sz="5400" dirty="0" smtClean="0"/>
              <a:t>Уровень урбанизации: 72 % населения проживает в городах.</a:t>
            </a:r>
            <a:endParaRPr lang="ru-RU" sz="5400" dirty="0"/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60" y="1300138"/>
            <a:ext cx="11511398" cy="6380782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Состав района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00400" y="1311588"/>
            <a:ext cx="9351158" cy="3989078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5400" dirty="0" smtClean="0"/>
              <a:t>Республика Бурятия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5400" dirty="0" smtClean="0"/>
              <a:t>Республика Тыва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5400" dirty="0" smtClean="0"/>
              <a:t>Республика Хакасия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5400" dirty="0" smtClean="0"/>
              <a:t>Забайкальский край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5400" dirty="0" smtClean="0"/>
              <a:t>Красноярский край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5400" dirty="0" smtClean="0"/>
              <a:t>Иркутская область</a:t>
            </a:r>
          </a:p>
          <a:p>
            <a:pPr marL="742950" indent="-742950">
              <a:buFont typeface="+mj-lt"/>
              <a:buAutoNum type="arabicPeriod"/>
            </a:pPr>
            <a:endParaRPr lang="ru-RU" sz="5400" dirty="0" smtClean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60" y="2300270"/>
            <a:ext cx="11511399" cy="5786478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628632"/>
            <a:ext cx="11521440" cy="16002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Экономико-географическое положение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300270"/>
            <a:ext cx="11511479" cy="7132350"/>
          </a:xfrm>
        </p:spPr>
        <p:txBody>
          <a:bodyPr numCol="1">
            <a:noAutofit/>
          </a:bodyPr>
          <a:lstStyle/>
          <a:p>
            <a:pPr marL="179388" indent="246063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Восточная Сибирь, несмотря на суровые климатические усло­вия, занимает выгодное ЭГП. Исключительно важное значение для района имеет его природно-ресурсный потенциал: цветные и благородные металлы, железная руда,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топливно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 гидроэнергетические, а также лес­ные и водные ресурсы оз. Байкал, по ряду позиций обладающие высоким удельным весом не только в России, но и в мире: напри­мер, никелевые руды или биосферная роль Байкала. Негативные стороны современного ЭГП Восточной Сибири: низкая степень хозяйственной, в том числе инфраструктурной, освоенности его территории, высокая капиталоемкость строи­тельных работ и любой производственной деятельности в суро­вых северных условиях, экологическая напряженность.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User\Desktop\150230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08" y="157130"/>
            <a:ext cx="12287336" cy="1324728"/>
          </a:xfrm>
          <a:prstGeom prst="rect">
            <a:avLst/>
          </a:prstGeom>
          <a:noFill/>
        </p:spPr>
      </p:pic>
      <p:pic>
        <p:nvPicPr>
          <p:cNvPr id="147" name="Picture 7" descr="C:\Users\User\Desktop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58" y="7412424"/>
            <a:ext cx="2128709" cy="2135829"/>
          </a:xfrm>
          <a:prstGeom prst="rect">
            <a:avLst/>
          </a:prstGeom>
          <a:noFill/>
        </p:spPr>
      </p:pic>
      <p:pic>
        <p:nvPicPr>
          <p:cNvPr id="148" name="Picture 8" descr="C:\Users\User\Desktop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067" y="7372368"/>
            <a:ext cx="2128709" cy="2135829"/>
          </a:xfrm>
          <a:prstGeom prst="rect">
            <a:avLst/>
          </a:prstGeom>
          <a:noFill/>
        </p:spPr>
      </p:pic>
      <p:pic>
        <p:nvPicPr>
          <p:cNvPr id="149" name="Picture 6" descr="C:\Users\User\Desktop\Рейтинг.png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889" y="7873459"/>
            <a:ext cx="2068724" cy="1220851"/>
          </a:xfrm>
          <a:prstGeom prst="rect">
            <a:avLst/>
          </a:prstGeom>
          <a:noFill/>
        </p:spPr>
      </p:pic>
      <p:pic>
        <p:nvPicPr>
          <p:cNvPr id="151" name="Picture 9" descr="C:\Users\User\Desktop\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542" y="7465370"/>
            <a:ext cx="2128709" cy="2135830"/>
          </a:xfrm>
          <a:prstGeom prst="rect">
            <a:avLst/>
          </a:prstGeom>
          <a:noFill/>
        </p:spPr>
      </p:pic>
      <p:pic>
        <p:nvPicPr>
          <p:cNvPr id="152" name="Picture 4" descr="C:\Users\User\Desktop\Без имени-1.png">
            <a:hlinkClick r:id="rId8" action="ppaction://hlinksldjump" tooltip="Карта" highlightClick="1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527" y="8027464"/>
            <a:ext cx="1869566" cy="1103319"/>
          </a:xfrm>
          <a:prstGeom prst="rect">
            <a:avLst/>
          </a:prstGeom>
          <a:noFill/>
        </p:spPr>
      </p:pic>
      <p:sp>
        <p:nvSpPr>
          <p:cNvPr id="43" name="Скругленный прямоугольник 42"/>
          <p:cNvSpPr/>
          <p:nvPr/>
        </p:nvSpPr>
        <p:spPr>
          <a:xfrm>
            <a:off x="4662307" y="7900409"/>
            <a:ext cx="8056984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hlinkClick r:id="rId10" action="ppaction://hlinksldjump"/>
          </p:cNvPr>
          <p:cNvSpPr/>
          <p:nvPr/>
        </p:nvSpPr>
        <p:spPr>
          <a:xfrm>
            <a:off x="4586107" y="787243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Общая информация</a:t>
            </a:r>
          </a:p>
        </p:txBody>
      </p:sp>
      <p:sp>
        <p:nvSpPr>
          <p:cNvPr id="41" name="Прямоугольник 40">
            <a:hlinkClick r:id="rId11" action="ppaction://hlinksldjump"/>
          </p:cNvPr>
          <p:cNvSpPr/>
          <p:nvPr/>
        </p:nvSpPr>
        <p:spPr>
          <a:xfrm>
            <a:off x="4613481" y="8753343"/>
            <a:ext cx="8105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Экономико-географическое положение</a:t>
            </a:r>
            <a:endParaRPr lang="ru-RU" sz="3600" dirty="0"/>
          </a:p>
        </p:txBody>
      </p:sp>
      <p:sp>
        <p:nvSpPr>
          <p:cNvPr id="42" name="Прямоугольник 41">
            <a:hlinkClick r:id="rId12" action="ppaction://hlinksldjump"/>
          </p:cNvPr>
          <p:cNvSpPr/>
          <p:nvPr/>
        </p:nvSpPr>
        <p:spPr>
          <a:xfrm>
            <a:off x="4581550" y="8315148"/>
            <a:ext cx="313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Состав района</a:t>
            </a:r>
          </a:p>
        </p:txBody>
      </p:sp>
      <p:grpSp>
        <p:nvGrpSpPr>
          <p:cNvPr id="3" name="Группа 43"/>
          <p:cNvGrpSpPr/>
          <p:nvPr/>
        </p:nvGrpSpPr>
        <p:grpSpPr>
          <a:xfrm>
            <a:off x="7232621" y="1269459"/>
            <a:ext cx="4883219" cy="6232551"/>
            <a:chOff x="7232621" y="1269459"/>
            <a:chExt cx="4883219" cy="6232551"/>
          </a:xfrm>
        </p:grpSpPr>
        <p:pic>
          <p:nvPicPr>
            <p:cNvPr id="4106" name="Picture 10" descr="C:\Users\User\Desktop\Рисунок9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621" y="1269459"/>
              <a:ext cx="4883219" cy="6232551"/>
            </a:xfrm>
            <a:prstGeom prst="rect">
              <a:avLst/>
            </a:prstGeom>
            <a:noFill/>
          </p:spPr>
        </p:pic>
        <p:sp>
          <p:nvSpPr>
            <p:cNvPr id="142" name="Полилиния 141">
              <a:hlinkClick r:id="" action="ppaction://noaction"/>
            </p:cNvPr>
            <p:cNvSpPr/>
            <p:nvPr/>
          </p:nvSpPr>
          <p:spPr>
            <a:xfrm>
              <a:off x="9842673" y="1593736"/>
              <a:ext cx="162823" cy="202319"/>
            </a:xfrm>
            <a:custGeom>
              <a:avLst/>
              <a:gdLst>
                <a:gd name="connsiteX0" fmla="*/ 106680 w 128270"/>
                <a:gd name="connsiteY0" fmla="*/ 140970 h 158750"/>
                <a:gd name="connsiteX1" fmla="*/ 114300 w 128270"/>
                <a:gd name="connsiteY1" fmla="*/ 19050 h 158750"/>
                <a:gd name="connsiteX2" fmla="*/ 22860 w 128270"/>
                <a:gd name="connsiteY2" fmla="*/ 26670 h 158750"/>
                <a:gd name="connsiteX3" fmla="*/ 15240 w 128270"/>
                <a:gd name="connsiteY3" fmla="*/ 125730 h 158750"/>
                <a:gd name="connsiteX4" fmla="*/ 106680 w 128270"/>
                <a:gd name="connsiteY4" fmla="*/ 14097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" h="158750">
                  <a:moveTo>
                    <a:pt x="106680" y="140970"/>
                  </a:moveTo>
                  <a:cubicBezTo>
                    <a:pt x="123190" y="123190"/>
                    <a:pt x="128270" y="38100"/>
                    <a:pt x="114300" y="19050"/>
                  </a:cubicBezTo>
                  <a:cubicBezTo>
                    <a:pt x="100330" y="0"/>
                    <a:pt x="39370" y="8890"/>
                    <a:pt x="22860" y="26670"/>
                  </a:cubicBezTo>
                  <a:cubicBezTo>
                    <a:pt x="6350" y="44450"/>
                    <a:pt x="0" y="107950"/>
                    <a:pt x="15240" y="125730"/>
                  </a:cubicBezTo>
                  <a:cubicBezTo>
                    <a:pt x="30480" y="143510"/>
                    <a:pt x="90170" y="158750"/>
                    <a:pt x="106680" y="140970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117538" y="2256039"/>
            <a:ext cx="8077714" cy="5402081"/>
            <a:chOff x="1117538" y="2256039"/>
            <a:chExt cx="8077714" cy="5402081"/>
          </a:xfrm>
        </p:grpSpPr>
        <p:pic>
          <p:nvPicPr>
            <p:cNvPr id="4105" name="Picture 9" descr="C:\Users\User\Desktop\Рисунок8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858" y="2401073"/>
              <a:ext cx="3437394" cy="5114171"/>
            </a:xfrm>
            <a:prstGeom prst="rect">
              <a:avLst/>
            </a:prstGeom>
            <a:noFill/>
          </p:spPr>
        </p:pic>
        <p:grpSp>
          <p:nvGrpSpPr>
            <p:cNvPr id="4" name="Группа 49"/>
            <p:cNvGrpSpPr/>
            <p:nvPr/>
          </p:nvGrpSpPr>
          <p:grpSpPr>
            <a:xfrm>
              <a:off x="1117538" y="2256039"/>
              <a:ext cx="5283262" cy="5402081"/>
              <a:chOff x="1114388" y="2256039"/>
              <a:chExt cx="5283262" cy="5402081"/>
            </a:xfrm>
          </p:grpSpPr>
          <p:grpSp>
            <p:nvGrpSpPr>
              <p:cNvPr id="5" name="Группа 48"/>
              <p:cNvGrpSpPr/>
              <p:nvPr/>
            </p:nvGrpSpPr>
            <p:grpSpPr>
              <a:xfrm>
                <a:off x="1114388" y="2256039"/>
                <a:ext cx="5283262" cy="5402081"/>
                <a:chOff x="1107427" y="2256039"/>
                <a:chExt cx="5283262" cy="5402081"/>
              </a:xfrm>
            </p:grpSpPr>
            <p:pic>
              <p:nvPicPr>
                <p:cNvPr id="4099" name="Picture 3" descr="C:\Users\User\Desktop\Рисунок2.png"/>
                <p:cNvPicPr>
                  <a:picLocks noChangeAspect="1" noChangeArrowheads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8516" y="3980285"/>
                  <a:ext cx="966519" cy="740313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6" name="Группа 46"/>
                <p:cNvGrpSpPr/>
                <p:nvPr/>
              </p:nvGrpSpPr>
              <p:grpSpPr>
                <a:xfrm>
                  <a:off x="1107427" y="2256039"/>
                  <a:ext cx="5283262" cy="5402081"/>
                  <a:chOff x="1107427" y="2256039"/>
                  <a:chExt cx="5283262" cy="5402081"/>
                </a:xfrm>
              </p:grpSpPr>
              <p:pic>
                <p:nvPicPr>
                  <p:cNvPr id="4098" name="Picture 2" descr="C:\Users\User\Desktop\Рисунок1.png"/>
                  <p:cNvPicPr>
                    <a:picLocks noChangeAspect="1" noChangeArrowheads="1"/>
                  </p:cNvPicPr>
                  <p:nvPr/>
                </p:nvPicPr>
                <p:blipFill>
                  <a:blip r:embed="rId1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48767" y="4515927"/>
                    <a:ext cx="1773238" cy="106045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36" name="Полилиния 135">
                    <a:hlinkClick r:id="" action="ppaction://noaction"/>
                  </p:cNvPr>
                  <p:cNvSpPr/>
                  <p:nvPr/>
                </p:nvSpPr>
                <p:spPr>
                  <a:xfrm>
                    <a:off x="1107427" y="3971639"/>
                    <a:ext cx="329310" cy="259393"/>
                  </a:xfrm>
                  <a:custGeom>
                    <a:avLst/>
                    <a:gdLst>
                      <a:gd name="connsiteX0" fmla="*/ 258233 w 260350"/>
                      <a:gd name="connsiteY0" fmla="*/ 165100 h 204258"/>
                      <a:gd name="connsiteX1" fmla="*/ 213783 w 260350"/>
                      <a:gd name="connsiteY1" fmla="*/ 44450 h 204258"/>
                      <a:gd name="connsiteX2" fmla="*/ 175683 w 260350"/>
                      <a:gd name="connsiteY2" fmla="*/ 31750 h 204258"/>
                      <a:gd name="connsiteX3" fmla="*/ 162983 w 260350"/>
                      <a:gd name="connsiteY3" fmla="*/ 69850 h 204258"/>
                      <a:gd name="connsiteX4" fmla="*/ 124883 w 260350"/>
                      <a:gd name="connsiteY4" fmla="*/ 25400 h 204258"/>
                      <a:gd name="connsiteX5" fmla="*/ 74083 w 260350"/>
                      <a:gd name="connsiteY5" fmla="*/ 0 h 204258"/>
                      <a:gd name="connsiteX6" fmla="*/ 4233 w 260350"/>
                      <a:gd name="connsiteY6" fmla="*/ 25400 h 204258"/>
                      <a:gd name="connsiteX7" fmla="*/ 48683 w 260350"/>
                      <a:gd name="connsiteY7" fmla="*/ 82550 h 204258"/>
                      <a:gd name="connsiteX8" fmla="*/ 105833 w 260350"/>
                      <a:gd name="connsiteY8" fmla="*/ 146050 h 204258"/>
                      <a:gd name="connsiteX9" fmla="*/ 156633 w 260350"/>
                      <a:gd name="connsiteY9" fmla="*/ 190500 h 204258"/>
                      <a:gd name="connsiteX10" fmla="*/ 201083 w 260350"/>
                      <a:gd name="connsiteY10" fmla="*/ 203200 h 204258"/>
                      <a:gd name="connsiteX11" fmla="*/ 258233 w 260350"/>
                      <a:gd name="connsiteY11" fmla="*/ 165100 h 204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0350" h="204258">
                        <a:moveTo>
                          <a:pt x="258233" y="165100"/>
                        </a:moveTo>
                        <a:cubicBezTo>
                          <a:pt x="260350" y="138642"/>
                          <a:pt x="227541" y="66675"/>
                          <a:pt x="213783" y="44450"/>
                        </a:cubicBezTo>
                        <a:cubicBezTo>
                          <a:pt x="200025" y="22225"/>
                          <a:pt x="184150" y="27517"/>
                          <a:pt x="175683" y="31750"/>
                        </a:cubicBezTo>
                        <a:cubicBezTo>
                          <a:pt x="167216" y="35983"/>
                          <a:pt x="171450" y="70908"/>
                          <a:pt x="162983" y="69850"/>
                        </a:cubicBezTo>
                        <a:cubicBezTo>
                          <a:pt x="154516" y="68792"/>
                          <a:pt x="139699" y="37042"/>
                          <a:pt x="124883" y="25400"/>
                        </a:cubicBezTo>
                        <a:cubicBezTo>
                          <a:pt x="110067" y="13758"/>
                          <a:pt x="94191" y="0"/>
                          <a:pt x="74083" y="0"/>
                        </a:cubicBezTo>
                        <a:cubicBezTo>
                          <a:pt x="53975" y="0"/>
                          <a:pt x="8466" y="11642"/>
                          <a:pt x="4233" y="25400"/>
                        </a:cubicBezTo>
                        <a:cubicBezTo>
                          <a:pt x="0" y="39158"/>
                          <a:pt x="31750" y="62442"/>
                          <a:pt x="48683" y="82550"/>
                        </a:cubicBezTo>
                        <a:cubicBezTo>
                          <a:pt x="65616" y="102658"/>
                          <a:pt x="87841" y="128058"/>
                          <a:pt x="105833" y="146050"/>
                        </a:cubicBezTo>
                        <a:cubicBezTo>
                          <a:pt x="123825" y="164042"/>
                          <a:pt x="140758" y="180975"/>
                          <a:pt x="156633" y="190500"/>
                        </a:cubicBezTo>
                        <a:cubicBezTo>
                          <a:pt x="172508" y="200025"/>
                          <a:pt x="185208" y="204258"/>
                          <a:pt x="201083" y="203200"/>
                        </a:cubicBezTo>
                        <a:cubicBezTo>
                          <a:pt x="216958" y="202142"/>
                          <a:pt x="256116" y="191558"/>
                          <a:pt x="258233" y="16510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7" name="Группа 45"/>
                  <p:cNvGrpSpPr/>
                  <p:nvPr/>
                </p:nvGrpSpPr>
                <p:grpSpPr>
                  <a:xfrm>
                    <a:off x="1134135" y="2256039"/>
                    <a:ext cx="5256554" cy="5402081"/>
                    <a:chOff x="1134135" y="2256039"/>
                    <a:chExt cx="5256554" cy="5402081"/>
                  </a:xfrm>
                </p:grpSpPr>
                <p:pic>
                  <p:nvPicPr>
                    <p:cNvPr id="4100" name="Picture 4" descr="C:\Users\User\Desktop\Рисунок3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7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51831" y="2256039"/>
                      <a:ext cx="3334573" cy="3049836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257" name="Picture 5" descr="C:\Users\User\Desktop\Рисунок4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8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34135" y="5869045"/>
                      <a:ext cx="911155" cy="1615085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4102" name="Picture 6" descr="C:\Users\User\Desktop\Рисунок5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84963" y="5541597"/>
                      <a:ext cx="1901402" cy="1415769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4103" name="Picture 7" descr="C:\Users\User\Desktop\Рисунок6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0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74193" y="5106581"/>
                      <a:ext cx="1730561" cy="1755870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4104" name="Picture 8" descr="C:\Users\User\Desktop\Рисунок7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1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264662" y="3812606"/>
                      <a:ext cx="2126027" cy="3845514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  <p:grpSp>
              <p:nvGrpSpPr>
                <p:cNvPr id="8" name="Группа 213"/>
                <p:cNvGrpSpPr/>
                <p:nvPr/>
              </p:nvGrpSpPr>
              <p:grpSpPr>
                <a:xfrm>
                  <a:off x="1607497" y="5248278"/>
                  <a:ext cx="807063" cy="678779"/>
                  <a:chOff x="1618489" y="5295327"/>
                  <a:chExt cx="807063" cy="678779"/>
                </a:xfrm>
                <a:solidFill>
                  <a:schemeClr val="accent6">
                    <a:lumMod val="50000"/>
                  </a:schemeClr>
                </a:solidFill>
              </p:grpSpPr>
              <p:sp>
                <p:nvSpPr>
                  <p:cNvPr id="250" name="Полилиния 123">
                    <a:hlinkClick r:id="" action="ppaction://noaction"/>
                  </p:cNvPr>
                  <p:cNvSpPr/>
                  <p:nvPr/>
                </p:nvSpPr>
                <p:spPr>
                  <a:xfrm>
                    <a:off x="1792798" y="5577561"/>
                    <a:ext cx="455421" cy="396545"/>
                  </a:xfrm>
                  <a:custGeom>
                    <a:avLst/>
                    <a:gdLst>
                      <a:gd name="connsiteX0" fmla="*/ 354806 w 358775"/>
                      <a:gd name="connsiteY0" fmla="*/ 225425 h 311150"/>
                      <a:gd name="connsiteX1" fmla="*/ 273844 w 358775"/>
                      <a:gd name="connsiteY1" fmla="*/ 115887 h 311150"/>
                      <a:gd name="connsiteX2" fmla="*/ 226219 w 358775"/>
                      <a:gd name="connsiteY2" fmla="*/ 82550 h 311150"/>
                      <a:gd name="connsiteX3" fmla="*/ 178594 w 358775"/>
                      <a:gd name="connsiteY3" fmla="*/ 25400 h 311150"/>
                      <a:gd name="connsiteX4" fmla="*/ 140494 w 358775"/>
                      <a:gd name="connsiteY4" fmla="*/ 1587 h 311150"/>
                      <a:gd name="connsiteX5" fmla="*/ 88106 w 358775"/>
                      <a:gd name="connsiteY5" fmla="*/ 34925 h 311150"/>
                      <a:gd name="connsiteX6" fmla="*/ 83344 w 358775"/>
                      <a:gd name="connsiteY6" fmla="*/ 96837 h 311150"/>
                      <a:gd name="connsiteX7" fmla="*/ 73819 w 358775"/>
                      <a:gd name="connsiteY7" fmla="*/ 149225 h 311150"/>
                      <a:gd name="connsiteX8" fmla="*/ 7144 w 358775"/>
                      <a:gd name="connsiteY8" fmla="*/ 206375 h 311150"/>
                      <a:gd name="connsiteX9" fmla="*/ 30956 w 358775"/>
                      <a:gd name="connsiteY9" fmla="*/ 263525 h 311150"/>
                      <a:gd name="connsiteX10" fmla="*/ 102394 w 358775"/>
                      <a:gd name="connsiteY10" fmla="*/ 296862 h 311150"/>
                      <a:gd name="connsiteX11" fmla="*/ 178594 w 358775"/>
                      <a:gd name="connsiteY11" fmla="*/ 301625 h 311150"/>
                      <a:gd name="connsiteX12" fmla="*/ 216694 w 358775"/>
                      <a:gd name="connsiteY12" fmla="*/ 239712 h 311150"/>
                      <a:gd name="connsiteX13" fmla="*/ 297656 w 358775"/>
                      <a:gd name="connsiteY13" fmla="*/ 263525 h 311150"/>
                      <a:gd name="connsiteX14" fmla="*/ 354806 w 358775"/>
                      <a:gd name="connsiteY14" fmla="*/ 225425 h 311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58775" h="311150">
                        <a:moveTo>
                          <a:pt x="354806" y="225425"/>
                        </a:moveTo>
                        <a:cubicBezTo>
                          <a:pt x="350837" y="200819"/>
                          <a:pt x="295275" y="139699"/>
                          <a:pt x="273844" y="115887"/>
                        </a:cubicBezTo>
                        <a:cubicBezTo>
                          <a:pt x="252413" y="92075"/>
                          <a:pt x="242094" y="97631"/>
                          <a:pt x="226219" y="82550"/>
                        </a:cubicBezTo>
                        <a:cubicBezTo>
                          <a:pt x="210344" y="67469"/>
                          <a:pt x="192881" y="38894"/>
                          <a:pt x="178594" y="25400"/>
                        </a:cubicBezTo>
                        <a:cubicBezTo>
                          <a:pt x="164307" y="11906"/>
                          <a:pt x="155575" y="0"/>
                          <a:pt x="140494" y="1587"/>
                        </a:cubicBezTo>
                        <a:cubicBezTo>
                          <a:pt x="125413" y="3174"/>
                          <a:pt x="97631" y="19050"/>
                          <a:pt x="88106" y="34925"/>
                        </a:cubicBezTo>
                        <a:cubicBezTo>
                          <a:pt x="78581" y="50800"/>
                          <a:pt x="85725" y="77787"/>
                          <a:pt x="83344" y="96837"/>
                        </a:cubicBezTo>
                        <a:cubicBezTo>
                          <a:pt x="80963" y="115887"/>
                          <a:pt x="86519" y="130969"/>
                          <a:pt x="73819" y="149225"/>
                        </a:cubicBezTo>
                        <a:cubicBezTo>
                          <a:pt x="61119" y="167481"/>
                          <a:pt x="14288" y="187325"/>
                          <a:pt x="7144" y="206375"/>
                        </a:cubicBezTo>
                        <a:cubicBezTo>
                          <a:pt x="0" y="225425"/>
                          <a:pt x="15081" y="248444"/>
                          <a:pt x="30956" y="263525"/>
                        </a:cubicBezTo>
                        <a:cubicBezTo>
                          <a:pt x="46831" y="278606"/>
                          <a:pt x="77788" y="290512"/>
                          <a:pt x="102394" y="296862"/>
                        </a:cubicBezTo>
                        <a:cubicBezTo>
                          <a:pt x="127000" y="303212"/>
                          <a:pt x="159544" y="311150"/>
                          <a:pt x="178594" y="301625"/>
                        </a:cubicBezTo>
                        <a:cubicBezTo>
                          <a:pt x="197644" y="292100"/>
                          <a:pt x="196850" y="246062"/>
                          <a:pt x="216694" y="239712"/>
                        </a:cubicBezTo>
                        <a:cubicBezTo>
                          <a:pt x="236538" y="233362"/>
                          <a:pt x="277812" y="259556"/>
                          <a:pt x="297656" y="263525"/>
                        </a:cubicBezTo>
                        <a:cubicBezTo>
                          <a:pt x="317500" y="267494"/>
                          <a:pt x="358775" y="250031"/>
                          <a:pt x="354806" y="225425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1" name="Полилиния 124">
                    <a:hlinkClick r:id="" action="ppaction://noaction"/>
                  </p:cNvPr>
                  <p:cNvSpPr/>
                  <p:nvPr/>
                </p:nvSpPr>
                <p:spPr>
                  <a:xfrm>
                    <a:off x="1627556" y="5497645"/>
                    <a:ext cx="279097" cy="350011"/>
                  </a:xfrm>
                  <a:custGeom>
                    <a:avLst/>
                    <a:gdLst>
                      <a:gd name="connsiteX0" fmla="*/ 213519 w 219869"/>
                      <a:gd name="connsiteY0" fmla="*/ 116681 h 274637"/>
                      <a:gd name="connsiteX1" fmla="*/ 165894 w 219869"/>
                      <a:gd name="connsiteY1" fmla="*/ 64293 h 274637"/>
                      <a:gd name="connsiteX2" fmla="*/ 127794 w 219869"/>
                      <a:gd name="connsiteY2" fmla="*/ 59531 h 274637"/>
                      <a:gd name="connsiteX3" fmla="*/ 70644 w 219869"/>
                      <a:gd name="connsiteY3" fmla="*/ 16668 h 274637"/>
                      <a:gd name="connsiteX4" fmla="*/ 32544 w 219869"/>
                      <a:gd name="connsiteY4" fmla="*/ 2381 h 274637"/>
                      <a:gd name="connsiteX5" fmla="*/ 8731 w 219869"/>
                      <a:gd name="connsiteY5" fmla="*/ 30956 h 274637"/>
                      <a:gd name="connsiteX6" fmla="*/ 3969 w 219869"/>
                      <a:gd name="connsiteY6" fmla="*/ 54768 h 274637"/>
                      <a:gd name="connsiteX7" fmla="*/ 32544 w 219869"/>
                      <a:gd name="connsiteY7" fmla="*/ 102393 h 274637"/>
                      <a:gd name="connsiteX8" fmla="*/ 65881 w 219869"/>
                      <a:gd name="connsiteY8" fmla="*/ 140493 h 274637"/>
                      <a:gd name="connsiteX9" fmla="*/ 94456 w 219869"/>
                      <a:gd name="connsiteY9" fmla="*/ 140493 h 274637"/>
                      <a:gd name="connsiteX10" fmla="*/ 103981 w 219869"/>
                      <a:gd name="connsiteY10" fmla="*/ 192881 h 274637"/>
                      <a:gd name="connsiteX11" fmla="*/ 108744 w 219869"/>
                      <a:gd name="connsiteY11" fmla="*/ 250031 h 274637"/>
                      <a:gd name="connsiteX12" fmla="*/ 132556 w 219869"/>
                      <a:gd name="connsiteY12" fmla="*/ 273843 h 274637"/>
                      <a:gd name="connsiteX13" fmla="*/ 180181 w 219869"/>
                      <a:gd name="connsiteY13" fmla="*/ 245268 h 274637"/>
                      <a:gd name="connsiteX14" fmla="*/ 203994 w 219869"/>
                      <a:gd name="connsiteY14" fmla="*/ 211931 h 274637"/>
                      <a:gd name="connsiteX15" fmla="*/ 213519 w 219869"/>
                      <a:gd name="connsiteY15" fmla="*/ 116681 h 27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19869" h="274637">
                        <a:moveTo>
                          <a:pt x="213519" y="116681"/>
                        </a:moveTo>
                        <a:cubicBezTo>
                          <a:pt x="207169" y="92075"/>
                          <a:pt x="180181" y="73818"/>
                          <a:pt x="165894" y="64293"/>
                        </a:cubicBezTo>
                        <a:cubicBezTo>
                          <a:pt x="151607" y="54768"/>
                          <a:pt x="143669" y="67468"/>
                          <a:pt x="127794" y="59531"/>
                        </a:cubicBezTo>
                        <a:cubicBezTo>
                          <a:pt x="111919" y="51594"/>
                          <a:pt x="86519" y="26193"/>
                          <a:pt x="70644" y="16668"/>
                        </a:cubicBezTo>
                        <a:cubicBezTo>
                          <a:pt x="54769" y="7143"/>
                          <a:pt x="42863" y="0"/>
                          <a:pt x="32544" y="2381"/>
                        </a:cubicBezTo>
                        <a:cubicBezTo>
                          <a:pt x="22225" y="4762"/>
                          <a:pt x="13493" y="22225"/>
                          <a:pt x="8731" y="30956"/>
                        </a:cubicBezTo>
                        <a:cubicBezTo>
                          <a:pt x="3969" y="39687"/>
                          <a:pt x="0" y="42862"/>
                          <a:pt x="3969" y="54768"/>
                        </a:cubicBezTo>
                        <a:cubicBezTo>
                          <a:pt x="7938" y="66674"/>
                          <a:pt x="22225" y="88106"/>
                          <a:pt x="32544" y="102393"/>
                        </a:cubicBezTo>
                        <a:cubicBezTo>
                          <a:pt x="42863" y="116680"/>
                          <a:pt x="55562" y="134143"/>
                          <a:pt x="65881" y="140493"/>
                        </a:cubicBezTo>
                        <a:cubicBezTo>
                          <a:pt x="76200" y="146843"/>
                          <a:pt x="88106" y="131762"/>
                          <a:pt x="94456" y="140493"/>
                        </a:cubicBezTo>
                        <a:cubicBezTo>
                          <a:pt x="100806" y="149224"/>
                          <a:pt x="101600" y="174625"/>
                          <a:pt x="103981" y="192881"/>
                        </a:cubicBezTo>
                        <a:cubicBezTo>
                          <a:pt x="106362" y="211137"/>
                          <a:pt x="103981" y="236537"/>
                          <a:pt x="108744" y="250031"/>
                        </a:cubicBezTo>
                        <a:cubicBezTo>
                          <a:pt x="113507" y="263525"/>
                          <a:pt x="120650" y="274637"/>
                          <a:pt x="132556" y="273843"/>
                        </a:cubicBezTo>
                        <a:cubicBezTo>
                          <a:pt x="144462" y="273049"/>
                          <a:pt x="168275" y="255587"/>
                          <a:pt x="180181" y="245268"/>
                        </a:cubicBezTo>
                        <a:cubicBezTo>
                          <a:pt x="192087" y="234949"/>
                          <a:pt x="200025" y="234950"/>
                          <a:pt x="203994" y="211931"/>
                        </a:cubicBezTo>
                        <a:cubicBezTo>
                          <a:pt x="207963" y="188912"/>
                          <a:pt x="219869" y="141287"/>
                          <a:pt x="213519" y="116681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2" name="Полилиния 251">
                    <a:hlinkClick r:id="" action="ppaction://noaction"/>
                  </p:cNvPr>
                  <p:cNvSpPr/>
                  <p:nvPr/>
                </p:nvSpPr>
                <p:spPr>
                  <a:xfrm>
                    <a:off x="1618489" y="5295327"/>
                    <a:ext cx="335519" cy="339895"/>
                  </a:xfrm>
                  <a:custGeom>
                    <a:avLst/>
                    <a:gdLst>
                      <a:gd name="connsiteX0" fmla="*/ 263524 w 264318"/>
                      <a:gd name="connsiteY0" fmla="*/ 223043 h 266700"/>
                      <a:gd name="connsiteX1" fmla="*/ 211137 w 264318"/>
                      <a:gd name="connsiteY1" fmla="*/ 137318 h 266700"/>
                      <a:gd name="connsiteX2" fmla="*/ 182562 w 264318"/>
                      <a:gd name="connsiteY2" fmla="*/ 61118 h 266700"/>
                      <a:gd name="connsiteX3" fmla="*/ 120649 w 264318"/>
                      <a:gd name="connsiteY3" fmla="*/ 8731 h 266700"/>
                      <a:gd name="connsiteX4" fmla="*/ 73024 w 264318"/>
                      <a:gd name="connsiteY4" fmla="*/ 8731 h 266700"/>
                      <a:gd name="connsiteX5" fmla="*/ 25399 w 264318"/>
                      <a:gd name="connsiteY5" fmla="*/ 37306 h 266700"/>
                      <a:gd name="connsiteX6" fmla="*/ 1587 w 264318"/>
                      <a:gd name="connsiteY6" fmla="*/ 46831 h 266700"/>
                      <a:gd name="connsiteX7" fmla="*/ 15874 w 264318"/>
                      <a:gd name="connsiteY7" fmla="*/ 99218 h 266700"/>
                      <a:gd name="connsiteX8" fmla="*/ 39687 w 264318"/>
                      <a:gd name="connsiteY8" fmla="*/ 151606 h 266700"/>
                      <a:gd name="connsiteX9" fmla="*/ 87312 w 264318"/>
                      <a:gd name="connsiteY9" fmla="*/ 184943 h 266700"/>
                      <a:gd name="connsiteX10" fmla="*/ 120649 w 264318"/>
                      <a:gd name="connsiteY10" fmla="*/ 208756 h 266700"/>
                      <a:gd name="connsiteX11" fmla="*/ 168274 w 264318"/>
                      <a:gd name="connsiteY11" fmla="*/ 223043 h 266700"/>
                      <a:gd name="connsiteX12" fmla="*/ 215899 w 264318"/>
                      <a:gd name="connsiteY12" fmla="*/ 265906 h 266700"/>
                      <a:gd name="connsiteX13" fmla="*/ 263524 w 264318"/>
                      <a:gd name="connsiteY13" fmla="*/ 223043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64318" h="266700">
                        <a:moveTo>
                          <a:pt x="263524" y="223043"/>
                        </a:moveTo>
                        <a:cubicBezTo>
                          <a:pt x="262730" y="201612"/>
                          <a:pt x="224631" y="164305"/>
                          <a:pt x="211137" y="137318"/>
                        </a:cubicBezTo>
                        <a:cubicBezTo>
                          <a:pt x="197643" y="110331"/>
                          <a:pt x="197643" y="82549"/>
                          <a:pt x="182562" y="61118"/>
                        </a:cubicBezTo>
                        <a:cubicBezTo>
                          <a:pt x="167481" y="39687"/>
                          <a:pt x="138905" y="17462"/>
                          <a:pt x="120649" y="8731"/>
                        </a:cubicBezTo>
                        <a:cubicBezTo>
                          <a:pt x="102393" y="0"/>
                          <a:pt x="88899" y="3969"/>
                          <a:pt x="73024" y="8731"/>
                        </a:cubicBezTo>
                        <a:cubicBezTo>
                          <a:pt x="57149" y="13493"/>
                          <a:pt x="37305" y="30956"/>
                          <a:pt x="25399" y="37306"/>
                        </a:cubicBezTo>
                        <a:cubicBezTo>
                          <a:pt x="13493" y="43656"/>
                          <a:pt x="3175" y="36512"/>
                          <a:pt x="1587" y="46831"/>
                        </a:cubicBezTo>
                        <a:cubicBezTo>
                          <a:pt x="0" y="57150"/>
                          <a:pt x="9524" y="81756"/>
                          <a:pt x="15874" y="99218"/>
                        </a:cubicBezTo>
                        <a:cubicBezTo>
                          <a:pt x="22224" y="116680"/>
                          <a:pt x="27781" y="137319"/>
                          <a:pt x="39687" y="151606"/>
                        </a:cubicBezTo>
                        <a:cubicBezTo>
                          <a:pt x="51593" y="165893"/>
                          <a:pt x="87312" y="184943"/>
                          <a:pt x="87312" y="184943"/>
                        </a:cubicBezTo>
                        <a:cubicBezTo>
                          <a:pt x="100806" y="194468"/>
                          <a:pt x="107155" y="202406"/>
                          <a:pt x="120649" y="208756"/>
                        </a:cubicBezTo>
                        <a:cubicBezTo>
                          <a:pt x="134143" y="215106"/>
                          <a:pt x="152399" y="213518"/>
                          <a:pt x="168274" y="223043"/>
                        </a:cubicBezTo>
                        <a:cubicBezTo>
                          <a:pt x="184149" y="232568"/>
                          <a:pt x="197643" y="265112"/>
                          <a:pt x="215899" y="265906"/>
                        </a:cubicBezTo>
                        <a:cubicBezTo>
                          <a:pt x="234155" y="266700"/>
                          <a:pt x="264318" y="244474"/>
                          <a:pt x="263524" y="223043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3" name="Полилиния 252">
                    <a:hlinkClick r:id="" action="ppaction://noaction"/>
                  </p:cNvPr>
                  <p:cNvSpPr/>
                  <p:nvPr/>
                </p:nvSpPr>
                <p:spPr>
                  <a:xfrm>
                    <a:off x="2123281" y="5526981"/>
                    <a:ext cx="302271" cy="328768"/>
                  </a:xfrm>
                  <a:custGeom>
                    <a:avLst/>
                    <a:gdLst>
                      <a:gd name="connsiteX0" fmla="*/ 199231 w 238125"/>
                      <a:gd name="connsiteY0" fmla="*/ 203200 h 257969"/>
                      <a:gd name="connsiteX1" fmla="*/ 213519 w 238125"/>
                      <a:gd name="connsiteY1" fmla="*/ 84138 h 257969"/>
                      <a:gd name="connsiteX2" fmla="*/ 237331 w 238125"/>
                      <a:gd name="connsiteY2" fmla="*/ 46038 h 257969"/>
                      <a:gd name="connsiteX3" fmla="*/ 208756 w 238125"/>
                      <a:gd name="connsiteY3" fmla="*/ 12700 h 257969"/>
                      <a:gd name="connsiteX4" fmla="*/ 165894 w 238125"/>
                      <a:gd name="connsiteY4" fmla="*/ 17463 h 257969"/>
                      <a:gd name="connsiteX5" fmla="*/ 146844 w 238125"/>
                      <a:gd name="connsiteY5" fmla="*/ 26988 h 257969"/>
                      <a:gd name="connsiteX6" fmla="*/ 137319 w 238125"/>
                      <a:gd name="connsiteY6" fmla="*/ 7938 h 257969"/>
                      <a:gd name="connsiteX7" fmla="*/ 84931 w 238125"/>
                      <a:gd name="connsiteY7" fmla="*/ 3175 h 257969"/>
                      <a:gd name="connsiteX8" fmla="*/ 51594 w 238125"/>
                      <a:gd name="connsiteY8" fmla="*/ 26988 h 257969"/>
                      <a:gd name="connsiteX9" fmla="*/ 23019 w 238125"/>
                      <a:gd name="connsiteY9" fmla="*/ 50800 h 257969"/>
                      <a:gd name="connsiteX10" fmla="*/ 37306 w 238125"/>
                      <a:gd name="connsiteY10" fmla="*/ 84138 h 257969"/>
                      <a:gd name="connsiteX11" fmla="*/ 23019 w 238125"/>
                      <a:gd name="connsiteY11" fmla="*/ 122238 h 257969"/>
                      <a:gd name="connsiteX12" fmla="*/ 3969 w 238125"/>
                      <a:gd name="connsiteY12" fmla="*/ 131763 h 257969"/>
                      <a:gd name="connsiteX13" fmla="*/ 46831 w 238125"/>
                      <a:gd name="connsiteY13" fmla="*/ 184150 h 257969"/>
                      <a:gd name="connsiteX14" fmla="*/ 84931 w 238125"/>
                      <a:gd name="connsiteY14" fmla="*/ 227013 h 257969"/>
                      <a:gd name="connsiteX15" fmla="*/ 103981 w 238125"/>
                      <a:gd name="connsiteY15" fmla="*/ 255588 h 257969"/>
                      <a:gd name="connsiteX16" fmla="*/ 199231 w 238125"/>
                      <a:gd name="connsiteY16" fmla="*/ 203200 h 257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8125" h="257969">
                        <a:moveTo>
                          <a:pt x="199231" y="203200"/>
                        </a:moveTo>
                        <a:cubicBezTo>
                          <a:pt x="217487" y="174625"/>
                          <a:pt x="207169" y="110332"/>
                          <a:pt x="213519" y="84138"/>
                        </a:cubicBezTo>
                        <a:cubicBezTo>
                          <a:pt x="219869" y="57944"/>
                          <a:pt x="238125" y="57944"/>
                          <a:pt x="237331" y="46038"/>
                        </a:cubicBezTo>
                        <a:cubicBezTo>
                          <a:pt x="236537" y="34132"/>
                          <a:pt x="220662" y="17463"/>
                          <a:pt x="208756" y="12700"/>
                        </a:cubicBezTo>
                        <a:cubicBezTo>
                          <a:pt x="196850" y="7938"/>
                          <a:pt x="176213" y="15082"/>
                          <a:pt x="165894" y="17463"/>
                        </a:cubicBezTo>
                        <a:cubicBezTo>
                          <a:pt x="155575" y="19844"/>
                          <a:pt x="151606" y="28575"/>
                          <a:pt x="146844" y="26988"/>
                        </a:cubicBezTo>
                        <a:cubicBezTo>
                          <a:pt x="142082" y="25401"/>
                          <a:pt x="147638" y="11907"/>
                          <a:pt x="137319" y="7938"/>
                        </a:cubicBezTo>
                        <a:cubicBezTo>
                          <a:pt x="127000" y="3969"/>
                          <a:pt x="99218" y="0"/>
                          <a:pt x="84931" y="3175"/>
                        </a:cubicBezTo>
                        <a:cubicBezTo>
                          <a:pt x="70644" y="6350"/>
                          <a:pt x="61913" y="19051"/>
                          <a:pt x="51594" y="26988"/>
                        </a:cubicBezTo>
                        <a:cubicBezTo>
                          <a:pt x="41275" y="34925"/>
                          <a:pt x="25400" y="41275"/>
                          <a:pt x="23019" y="50800"/>
                        </a:cubicBezTo>
                        <a:cubicBezTo>
                          <a:pt x="20638" y="60325"/>
                          <a:pt x="37306" y="72232"/>
                          <a:pt x="37306" y="84138"/>
                        </a:cubicBezTo>
                        <a:cubicBezTo>
                          <a:pt x="37306" y="96044"/>
                          <a:pt x="28575" y="114300"/>
                          <a:pt x="23019" y="122238"/>
                        </a:cubicBezTo>
                        <a:cubicBezTo>
                          <a:pt x="17463" y="130176"/>
                          <a:pt x="0" y="121444"/>
                          <a:pt x="3969" y="131763"/>
                        </a:cubicBezTo>
                        <a:cubicBezTo>
                          <a:pt x="7938" y="142082"/>
                          <a:pt x="33337" y="168275"/>
                          <a:pt x="46831" y="184150"/>
                        </a:cubicBezTo>
                        <a:cubicBezTo>
                          <a:pt x="60325" y="200025"/>
                          <a:pt x="75406" y="215107"/>
                          <a:pt x="84931" y="227013"/>
                        </a:cubicBezTo>
                        <a:cubicBezTo>
                          <a:pt x="94456" y="238919"/>
                          <a:pt x="89694" y="257969"/>
                          <a:pt x="103981" y="255588"/>
                        </a:cubicBezTo>
                        <a:cubicBezTo>
                          <a:pt x="118268" y="253207"/>
                          <a:pt x="180975" y="231775"/>
                          <a:pt x="199231" y="203200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4" name="Полилиния 253">
                    <a:hlinkClick r:id="" action="ppaction://noaction"/>
                  </p:cNvPr>
                  <p:cNvSpPr/>
                  <p:nvPr/>
                </p:nvSpPr>
                <p:spPr>
                  <a:xfrm>
                    <a:off x="1936880" y="5398508"/>
                    <a:ext cx="302271" cy="297409"/>
                  </a:xfrm>
                  <a:custGeom>
                    <a:avLst/>
                    <a:gdLst>
                      <a:gd name="connsiteX0" fmla="*/ 84138 w 238125"/>
                      <a:gd name="connsiteY0" fmla="*/ 8731 h 233363"/>
                      <a:gd name="connsiteX1" fmla="*/ 146050 w 238125"/>
                      <a:gd name="connsiteY1" fmla="*/ 23019 h 233363"/>
                      <a:gd name="connsiteX2" fmla="*/ 165100 w 238125"/>
                      <a:gd name="connsiteY2" fmla="*/ 23019 h 233363"/>
                      <a:gd name="connsiteX3" fmla="*/ 203200 w 238125"/>
                      <a:gd name="connsiteY3" fmla="*/ 51594 h 233363"/>
                      <a:gd name="connsiteX4" fmla="*/ 236538 w 238125"/>
                      <a:gd name="connsiteY4" fmla="*/ 89694 h 233363"/>
                      <a:gd name="connsiteX5" fmla="*/ 212725 w 238125"/>
                      <a:gd name="connsiteY5" fmla="*/ 132556 h 233363"/>
                      <a:gd name="connsiteX6" fmla="*/ 184150 w 238125"/>
                      <a:gd name="connsiteY6" fmla="*/ 151606 h 233363"/>
                      <a:gd name="connsiteX7" fmla="*/ 203200 w 238125"/>
                      <a:gd name="connsiteY7" fmla="*/ 189706 h 233363"/>
                      <a:gd name="connsiteX8" fmla="*/ 165100 w 238125"/>
                      <a:gd name="connsiteY8" fmla="*/ 232569 h 233363"/>
                      <a:gd name="connsiteX9" fmla="*/ 74613 w 238125"/>
                      <a:gd name="connsiteY9" fmla="*/ 194469 h 233363"/>
                      <a:gd name="connsiteX10" fmla="*/ 36513 w 238125"/>
                      <a:gd name="connsiteY10" fmla="*/ 137319 h 233363"/>
                      <a:gd name="connsiteX11" fmla="*/ 3175 w 238125"/>
                      <a:gd name="connsiteY11" fmla="*/ 113506 h 233363"/>
                      <a:gd name="connsiteX12" fmla="*/ 17463 w 238125"/>
                      <a:gd name="connsiteY12" fmla="*/ 75406 h 233363"/>
                      <a:gd name="connsiteX13" fmla="*/ 84138 w 238125"/>
                      <a:gd name="connsiteY13" fmla="*/ 8731 h 233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8125" h="233363">
                        <a:moveTo>
                          <a:pt x="84138" y="8731"/>
                        </a:moveTo>
                        <a:cubicBezTo>
                          <a:pt x="105569" y="0"/>
                          <a:pt x="132556" y="20638"/>
                          <a:pt x="146050" y="23019"/>
                        </a:cubicBezTo>
                        <a:cubicBezTo>
                          <a:pt x="159544" y="25400"/>
                          <a:pt x="155575" y="18256"/>
                          <a:pt x="165100" y="23019"/>
                        </a:cubicBezTo>
                        <a:cubicBezTo>
                          <a:pt x="174625" y="27782"/>
                          <a:pt x="191294" y="40482"/>
                          <a:pt x="203200" y="51594"/>
                        </a:cubicBezTo>
                        <a:cubicBezTo>
                          <a:pt x="215106" y="62706"/>
                          <a:pt x="234951" y="76200"/>
                          <a:pt x="236538" y="89694"/>
                        </a:cubicBezTo>
                        <a:cubicBezTo>
                          <a:pt x="238125" y="103188"/>
                          <a:pt x="221456" y="122237"/>
                          <a:pt x="212725" y="132556"/>
                        </a:cubicBezTo>
                        <a:cubicBezTo>
                          <a:pt x="203994" y="142875"/>
                          <a:pt x="185738" y="142081"/>
                          <a:pt x="184150" y="151606"/>
                        </a:cubicBezTo>
                        <a:cubicBezTo>
                          <a:pt x="182563" y="161131"/>
                          <a:pt x="206375" y="176212"/>
                          <a:pt x="203200" y="189706"/>
                        </a:cubicBezTo>
                        <a:cubicBezTo>
                          <a:pt x="200025" y="203200"/>
                          <a:pt x="186531" y="231775"/>
                          <a:pt x="165100" y="232569"/>
                        </a:cubicBezTo>
                        <a:cubicBezTo>
                          <a:pt x="143669" y="233363"/>
                          <a:pt x="96044" y="210344"/>
                          <a:pt x="74613" y="194469"/>
                        </a:cubicBezTo>
                        <a:cubicBezTo>
                          <a:pt x="53182" y="178594"/>
                          <a:pt x="48419" y="150813"/>
                          <a:pt x="36513" y="137319"/>
                        </a:cubicBezTo>
                        <a:cubicBezTo>
                          <a:pt x="24607" y="123825"/>
                          <a:pt x="6350" y="123825"/>
                          <a:pt x="3175" y="113506"/>
                        </a:cubicBezTo>
                        <a:cubicBezTo>
                          <a:pt x="0" y="103187"/>
                          <a:pt x="3969" y="88106"/>
                          <a:pt x="17463" y="75406"/>
                        </a:cubicBezTo>
                        <a:cubicBezTo>
                          <a:pt x="30957" y="62706"/>
                          <a:pt x="62707" y="17462"/>
                          <a:pt x="84138" y="8731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9" name="Группа 215"/>
              <p:cNvGrpSpPr/>
              <p:nvPr/>
            </p:nvGrpSpPr>
            <p:grpSpPr>
              <a:xfrm>
                <a:off x="2471710" y="4912797"/>
                <a:ext cx="1315887" cy="819393"/>
                <a:chOff x="2451747" y="4954419"/>
                <a:chExt cx="1315887" cy="819393"/>
              </a:xfrm>
              <a:solidFill>
                <a:srgbClr val="FF0000"/>
              </a:solidFill>
            </p:grpSpPr>
            <p:sp>
              <p:nvSpPr>
                <p:cNvPr id="234" name="Полилиния 233">
                  <a:hlinkClick r:id="" action="ppaction://noaction"/>
                </p:cNvPr>
                <p:cNvSpPr/>
                <p:nvPr/>
              </p:nvSpPr>
              <p:spPr>
                <a:xfrm>
                  <a:off x="2451747" y="5448078"/>
                  <a:ext cx="370787" cy="325733"/>
                </a:xfrm>
                <a:custGeom>
                  <a:avLst/>
                  <a:gdLst>
                    <a:gd name="connsiteX0" fmla="*/ 78582 w 292101"/>
                    <a:gd name="connsiteY0" fmla="*/ 12700 h 255587"/>
                    <a:gd name="connsiteX1" fmla="*/ 145257 w 292101"/>
                    <a:gd name="connsiteY1" fmla="*/ 26987 h 255587"/>
                    <a:gd name="connsiteX2" fmla="*/ 145257 w 292101"/>
                    <a:gd name="connsiteY2" fmla="*/ 79375 h 255587"/>
                    <a:gd name="connsiteX3" fmla="*/ 188119 w 292101"/>
                    <a:gd name="connsiteY3" fmla="*/ 155575 h 255587"/>
                    <a:gd name="connsiteX4" fmla="*/ 259557 w 292101"/>
                    <a:gd name="connsiteY4" fmla="*/ 117475 h 255587"/>
                    <a:gd name="connsiteX5" fmla="*/ 288132 w 292101"/>
                    <a:gd name="connsiteY5" fmla="*/ 150812 h 255587"/>
                    <a:gd name="connsiteX6" fmla="*/ 283369 w 292101"/>
                    <a:gd name="connsiteY6" fmla="*/ 203200 h 255587"/>
                    <a:gd name="connsiteX7" fmla="*/ 259557 w 292101"/>
                    <a:gd name="connsiteY7" fmla="*/ 246062 h 255587"/>
                    <a:gd name="connsiteX8" fmla="*/ 202407 w 292101"/>
                    <a:gd name="connsiteY8" fmla="*/ 250825 h 255587"/>
                    <a:gd name="connsiteX9" fmla="*/ 164307 w 292101"/>
                    <a:gd name="connsiteY9" fmla="*/ 217487 h 255587"/>
                    <a:gd name="connsiteX10" fmla="*/ 102394 w 292101"/>
                    <a:gd name="connsiteY10" fmla="*/ 217487 h 255587"/>
                    <a:gd name="connsiteX11" fmla="*/ 83344 w 292101"/>
                    <a:gd name="connsiteY11" fmla="*/ 231775 h 255587"/>
                    <a:gd name="connsiteX12" fmla="*/ 59532 w 292101"/>
                    <a:gd name="connsiteY12" fmla="*/ 179387 h 255587"/>
                    <a:gd name="connsiteX13" fmla="*/ 7144 w 292101"/>
                    <a:gd name="connsiteY13" fmla="*/ 127000 h 255587"/>
                    <a:gd name="connsiteX14" fmla="*/ 16669 w 292101"/>
                    <a:gd name="connsiteY14" fmla="*/ 103187 h 255587"/>
                    <a:gd name="connsiteX15" fmla="*/ 78582 w 292101"/>
                    <a:gd name="connsiteY15" fmla="*/ 12700 h 25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2101" h="255587">
                      <a:moveTo>
                        <a:pt x="78582" y="12700"/>
                      </a:moveTo>
                      <a:cubicBezTo>
                        <a:pt x="100013" y="0"/>
                        <a:pt x="134145" y="15875"/>
                        <a:pt x="145257" y="26987"/>
                      </a:cubicBezTo>
                      <a:cubicBezTo>
                        <a:pt x="156369" y="38099"/>
                        <a:pt x="138113" y="57944"/>
                        <a:pt x="145257" y="79375"/>
                      </a:cubicBezTo>
                      <a:cubicBezTo>
                        <a:pt x="152401" y="100806"/>
                        <a:pt x="169069" y="149225"/>
                        <a:pt x="188119" y="155575"/>
                      </a:cubicBezTo>
                      <a:cubicBezTo>
                        <a:pt x="207169" y="161925"/>
                        <a:pt x="242888" y="118269"/>
                        <a:pt x="259557" y="117475"/>
                      </a:cubicBezTo>
                      <a:cubicBezTo>
                        <a:pt x="276226" y="116681"/>
                        <a:pt x="284163" y="136525"/>
                        <a:pt x="288132" y="150812"/>
                      </a:cubicBezTo>
                      <a:cubicBezTo>
                        <a:pt x="292101" y="165099"/>
                        <a:pt x="288131" y="187325"/>
                        <a:pt x="283369" y="203200"/>
                      </a:cubicBezTo>
                      <a:cubicBezTo>
                        <a:pt x="278607" y="219075"/>
                        <a:pt x="273051" y="238125"/>
                        <a:pt x="259557" y="246062"/>
                      </a:cubicBezTo>
                      <a:cubicBezTo>
                        <a:pt x="246063" y="253999"/>
                        <a:pt x="218282" y="255587"/>
                        <a:pt x="202407" y="250825"/>
                      </a:cubicBezTo>
                      <a:cubicBezTo>
                        <a:pt x="186532" y="246063"/>
                        <a:pt x="180976" y="223043"/>
                        <a:pt x="164307" y="217487"/>
                      </a:cubicBezTo>
                      <a:cubicBezTo>
                        <a:pt x="147638" y="211931"/>
                        <a:pt x="115888" y="215106"/>
                        <a:pt x="102394" y="217487"/>
                      </a:cubicBezTo>
                      <a:cubicBezTo>
                        <a:pt x="88900" y="219868"/>
                        <a:pt x="90488" y="238125"/>
                        <a:pt x="83344" y="231775"/>
                      </a:cubicBezTo>
                      <a:cubicBezTo>
                        <a:pt x="76200" y="225425"/>
                        <a:pt x="72232" y="196850"/>
                        <a:pt x="59532" y="179387"/>
                      </a:cubicBezTo>
                      <a:cubicBezTo>
                        <a:pt x="46832" y="161925"/>
                        <a:pt x="14288" y="139700"/>
                        <a:pt x="7144" y="127000"/>
                      </a:cubicBezTo>
                      <a:cubicBezTo>
                        <a:pt x="0" y="114300"/>
                        <a:pt x="8732" y="116681"/>
                        <a:pt x="16669" y="103187"/>
                      </a:cubicBezTo>
                      <a:cubicBezTo>
                        <a:pt x="24606" y="89693"/>
                        <a:pt x="57151" y="25400"/>
                        <a:pt x="78582" y="12700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5" name="Полилиния 234">
                  <a:hlinkClick r:id="" action="ppaction://noaction"/>
                </p:cNvPr>
                <p:cNvSpPr/>
                <p:nvPr/>
              </p:nvSpPr>
              <p:spPr>
                <a:xfrm>
                  <a:off x="2809435" y="5533052"/>
                  <a:ext cx="219651" cy="240760"/>
                </a:xfrm>
                <a:custGeom>
                  <a:avLst/>
                  <a:gdLst>
                    <a:gd name="connsiteX0" fmla="*/ 15875 w 173038"/>
                    <a:gd name="connsiteY0" fmla="*/ 84137 h 188913"/>
                    <a:gd name="connsiteX1" fmla="*/ 58737 w 173038"/>
                    <a:gd name="connsiteY1" fmla="*/ 12700 h 188913"/>
                    <a:gd name="connsiteX2" fmla="*/ 101600 w 173038"/>
                    <a:gd name="connsiteY2" fmla="*/ 7937 h 188913"/>
                    <a:gd name="connsiteX3" fmla="*/ 130175 w 173038"/>
                    <a:gd name="connsiteY3" fmla="*/ 31750 h 188913"/>
                    <a:gd name="connsiteX4" fmla="*/ 149225 w 173038"/>
                    <a:gd name="connsiteY4" fmla="*/ 60325 h 188913"/>
                    <a:gd name="connsiteX5" fmla="*/ 168275 w 173038"/>
                    <a:gd name="connsiteY5" fmla="*/ 84137 h 188913"/>
                    <a:gd name="connsiteX6" fmla="*/ 168275 w 173038"/>
                    <a:gd name="connsiteY6" fmla="*/ 107950 h 188913"/>
                    <a:gd name="connsiteX7" fmla="*/ 139700 w 173038"/>
                    <a:gd name="connsiteY7" fmla="*/ 131762 h 188913"/>
                    <a:gd name="connsiteX8" fmla="*/ 134937 w 173038"/>
                    <a:gd name="connsiteY8" fmla="*/ 155575 h 188913"/>
                    <a:gd name="connsiteX9" fmla="*/ 134937 w 173038"/>
                    <a:gd name="connsiteY9" fmla="*/ 184150 h 188913"/>
                    <a:gd name="connsiteX10" fmla="*/ 87312 w 173038"/>
                    <a:gd name="connsiteY10" fmla="*/ 184150 h 188913"/>
                    <a:gd name="connsiteX11" fmla="*/ 34925 w 173038"/>
                    <a:gd name="connsiteY11" fmla="*/ 160337 h 188913"/>
                    <a:gd name="connsiteX12" fmla="*/ 1587 w 173038"/>
                    <a:gd name="connsiteY12" fmla="*/ 136525 h 188913"/>
                    <a:gd name="connsiteX13" fmla="*/ 15875 w 173038"/>
                    <a:gd name="connsiteY13" fmla="*/ 84137 h 188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3038" h="188913">
                      <a:moveTo>
                        <a:pt x="15875" y="84137"/>
                      </a:moveTo>
                      <a:cubicBezTo>
                        <a:pt x="25400" y="63500"/>
                        <a:pt x="44450" y="25400"/>
                        <a:pt x="58737" y="12700"/>
                      </a:cubicBezTo>
                      <a:cubicBezTo>
                        <a:pt x="73025" y="0"/>
                        <a:pt x="89694" y="4762"/>
                        <a:pt x="101600" y="7937"/>
                      </a:cubicBezTo>
                      <a:cubicBezTo>
                        <a:pt x="113506" y="11112"/>
                        <a:pt x="122238" y="23019"/>
                        <a:pt x="130175" y="31750"/>
                      </a:cubicBezTo>
                      <a:cubicBezTo>
                        <a:pt x="138112" y="40481"/>
                        <a:pt x="142875" y="51594"/>
                        <a:pt x="149225" y="60325"/>
                      </a:cubicBezTo>
                      <a:cubicBezTo>
                        <a:pt x="155575" y="69056"/>
                        <a:pt x="165100" y="76199"/>
                        <a:pt x="168275" y="84137"/>
                      </a:cubicBezTo>
                      <a:cubicBezTo>
                        <a:pt x="171450" y="92075"/>
                        <a:pt x="173038" y="100013"/>
                        <a:pt x="168275" y="107950"/>
                      </a:cubicBezTo>
                      <a:cubicBezTo>
                        <a:pt x="163513" y="115888"/>
                        <a:pt x="145256" y="123825"/>
                        <a:pt x="139700" y="131762"/>
                      </a:cubicBezTo>
                      <a:cubicBezTo>
                        <a:pt x="134144" y="139700"/>
                        <a:pt x="135731" y="146844"/>
                        <a:pt x="134937" y="155575"/>
                      </a:cubicBezTo>
                      <a:cubicBezTo>
                        <a:pt x="134143" y="164306"/>
                        <a:pt x="142875" y="179388"/>
                        <a:pt x="134937" y="184150"/>
                      </a:cubicBezTo>
                      <a:cubicBezTo>
                        <a:pt x="127000" y="188913"/>
                        <a:pt x="103981" y="188119"/>
                        <a:pt x="87312" y="184150"/>
                      </a:cubicBezTo>
                      <a:cubicBezTo>
                        <a:pt x="70643" y="180181"/>
                        <a:pt x="49212" y="168274"/>
                        <a:pt x="34925" y="160337"/>
                      </a:cubicBezTo>
                      <a:cubicBezTo>
                        <a:pt x="20638" y="152400"/>
                        <a:pt x="3175" y="152400"/>
                        <a:pt x="1587" y="136525"/>
                      </a:cubicBezTo>
                      <a:cubicBezTo>
                        <a:pt x="0" y="120650"/>
                        <a:pt x="6350" y="104774"/>
                        <a:pt x="15875" y="84137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6" name="Полилиния 235">
                  <a:hlinkClick r:id="" action="ppaction://noaction"/>
                </p:cNvPr>
                <p:cNvSpPr/>
                <p:nvPr/>
              </p:nvSpPr>
              <p:spPr>
                <a:xfrm>
                  <a:off x="2876942" y="5424812"/>
                  <a:ext cx="383884" cy="256944"/>
                </a:xfrm>
                <a:custGeom>
                  <a:avLst/>
                  <a:gdLst>
                    <a:gd name="connsiteX0" fmla="*/ 48419 w 302419"/>
                    <a:gd name="connsiteY0" fmla="*/ 92868 h 201612"/>
                    <a:gd name="connsiteX1" fmla="*/ 5556 w 302419"/>
                    <a:gd name="connsiteY1" fmla="*/ 59531 h 201612"/>
                    <a:gd name="connsiteX2" fmla="*/ 15081 w 302419"/>
                    <a:gd name="connsiteY2" fmla="*/ 21431 h 201612"/>
                    <a:gd name="connsiteX3" fmla="*/ 53181 w 302419"/>
                    <a:gd name="connsiteY3" fmla="*/ 2381 h 201612"/>
                    <a:gd name="connsiteX4" fmla="*/ 96044 w 302419"/>
                    <a:gd name="connsiteY4" fmla="*/ 7143 h 201612"/>
                    <a:gd name="connsiteX5" fmla="*/ 124619 w 302419"/>
                    <a:gd name="connsiteY5" fmla="*/ 30956 h 201612"/>
                    <a:gd name="connsiteX6" fmla="*/ 134144 w 302419"/>
                    <a:gd name="connsiteY6" fmla="*/ 54768 h 201612"/>
                    <a:gd name="connsiteX7" fmla="*/ 143669 w 302419"/>
                    <a:gd name="connsiteY7" fmla="*/ 64293 h 201612"/>
                    <a:gd name="connsiteX8" fmla="*/ 172244 w 302419"/>
                    <a:gd name="connsiteY8" fmla="*/ 50006 h 201612"/>
                    <a:gd name="connsiteX9" fmla="*/ 205581 w 302419"/>
                    <a:gd name="connsiteY9" fmla="*/ 50006 h 201612"/>
                    <a:gd name="connsiteX10" fmla="*/ 257969 w 302419"/>
                    <a:gd name="connsiteY10" fmla="*/ 73818 h 201612"/>
                    <a:gd name="connsiteX11" fmla="*/ 281781 w 302419"/>
                    <a:gd name="connsiteY11" fmla="*/ 102393 h 201612"/>
                    <a:gd name="connsiteX12" fmla="*/ 291306 w 302419"/>
                    <a:gd name="connsiteY12" fmla="*/ 150018 h 201612"/>
                    <a:gd name="connsiteX13" fmla="*/ 296069 w 302419"/>
                    <a:gd name="connsiteY13" fmla="*/ 169068 h 201612"/>
                    <a:gd name="connsiteX14" fmla="*/ 296069 w 302419"/>
                    <a:gd name="connsiteY14" fmla="*/ 188118 h 201612"/>
                    <a:gd name="connsiteX15" fmla="*/ 257969 w 302419"/>
                    <a:gd name="connsiteY15" fmla="*/ 192881 h 201612"/>
                    <a:gd name="connsiteX16" fmla="*/ 234156 w 302419"/>
                    <a:gd name="connsiteY16" fmla="*/ 173831 h 201612"/>
                    <a:gd name="connsiteX17" fmla="*/ 205581 w 302419"/>
                    <a:gd name="connsiteY17" fmla="*/ 169068 h 201612"/>
                    <a:gd name="connsiteX18" fmla="*/ 167481 w 302419"/>
                    <a:gd name="connsiteY18" fmla="*/ 188118 h 201612"/>
                    <a:gd name="connsiteX19" fmla="*/ 134144 w 302419"/>
                    <a:gd name="connsiteY19" fmla="*/ 197643 h 201612"/>
                    <a:gd name="connsiteX20" fmla="*/ 105569 w 302419"/>
                    <a:gd name="connsiteY20" fmla="*/ 192881 h 201612"/>
                    <a:gd name="connsiteX21" fmla="*/ 110331 w 302419"/>
                    <a:gd name="connsiteY21" fmla="*/ 145256 h 201612"/>
                    <a:gd name="connsiteX22" fmla="*/ 48419 w 302419"/>
                    <a:gd name="connsiteY22" fmla="*/ 92868 h 201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2419" h="201612">
                      <a:moveTo>
                        <a:pt x="48419" y="92868"/>
                      </a:moveTo>
                      <a:cubicBezTo>
                        <a:pt x="30957" y="78581"/>
                        <a:pt x="11112" y="71437"/>
                        <a:pt x="5556" y="59531"/>
                      </a:cubicBezTo>
                      <a:cubicBezTo>
                        <a:pt x="0" y="47625"/>
                        <a:pt x="7144" y="30956"/>
                        <a:pt x="15081" y="21431"/>
                      </a:cubicBezTo>
                      <a:cubicBezTo>
                        <a:pt x="23018" y="11906"/>
                        <a:pt x="39687" y="4762"/>
                        <a:pt x="53181" y="2381"/>
                      </a:cubicBezTo>
                      <a:cubicBezTo>
                        <a:pt x="66675" y="0"/>
                        <a:pt x="84138" y="2381"/>
                        <a:pt x="96044" y="7143"/>
                      </a:cubicBezTo>
                      <a:cubicBezTo>
                        <a:pt x="107950" y="11905"/>
                        <a:pt x="118269" y="23019"/>
                        <a:pt x="124619" y="30956"/>
                      </a:cubicBezTo>
                      <a:cubicBezTo>
                        <a:pt x="130969" y="38893"/>
                        <a:pt x="130969" y="49212"/>
                        <a:pt x="134144" y="54768"/>
                      </a:cubicBezTo>
                      <a:cubicBezTo>
                        <a:pt x="137319" y="60324"/>
                        <a:pt x="137319" y="65087"/>
                        <a:pt x="143669" y="64293"/>
                      </a:cubicBezTo>
                      <a:cubicBezTo>
                        <a:pt x="150019" y="63499"/>
                        <a:pt x="161925" y="52387"/>
                        <a:pt x="172244" y="50006"/>
                      </a:cubicBezTo>
                      <a:cubicBezTo>
                        <a:pt x="182563" y="47625"/>
                        <a:pt x="191294" y="46037"/>
                        <a:pt x="205581" y="50006"/>
                      </a:cubicBezTo>
                      <a:cubicBezTo>
                        <a:pt x="219868" y="53975"/>
                        <a:pt x="245269" y="65087"/>
                        <a:pt x="257969" y="73818"/>
                      </a:cubicBezTo>
                      <a:cubicBezTo>
                        <a:pt x="270669" y="82549"/>
                        <a:pt x="276225" y="89693"/>
                        <a:pt x="281781" y="102393"/>
                      </a:cubicBezTo>
                      <a:cubicBezTo>
                        <a:pt x="287337" y="115093"/>
                        <a:pt x="288925" y="138906"/>
                        <a:pt x="291306" y="150018"/>
                      </a:cubicBezTo>
                      <a:cubicBezTo>
                        <a:pt x="293687" y="161130"/>
                        <a:pt x="295275" y="162718"/>
                        <a:pt x="296069" y="169068"/>
                      </a:cubicBezTo>
                      <a:cubicBezTo>
                        <a:pt x="296863" y="175418"/>
                        <a:pt x="302419" y="184149"/>
                        <a:pt x="296069" y="188118"/>
                      </a:cubicBezTo>
                      <a:cubicBezTo>
                        <a:pt x="289719" y="192087"/>
                        <a:pt x="268288" y="195262"/>
                        <a:pt x="257969" y="192881"/>
                      </a:cubicBezTo>
                      <a:cubicBezTo>
                        <a:pt x="247650" y="190500"/>
                        <a:pt x="242887" y="177800"/>
                        <a:pt x="234156" y="173831"/>
                      </a:cubicBezTo>
                      <a:cubicBezTo>
                        <a:pt x="225425" y="169862"/>
                        <a:pt x="216694" y="166687"/>
                        <a:pt x="205581" y="169068"/>
                      </a:cubicBezTo>
                      <a:cubicBezTo>
                        <a:pt x="194469" y="171449"/>
                        <a:pt x="179387" y="183356"/>
                        <a:pt x="167481" y="188118"/>
                      </a:cubicBezTo>
                      <a:cubicBezTo>
                        <a:pt x="155575" y="192881"/>
                        <a:pt x="144463" y="196849"/>
                        <a:pt x="134144" y="197643"/>
                      </a:cubicBezTo>
                      <a:cubicBezTo>
                        <a:pt x="123825" y="198437"/>
                        <a:pt x="109538" y="201612"/>
                        <a:pt x="105569" y="192881"/>
                      </a:cubicBezTo>
                      <a:cubicBezTo>
                        <a:pt x="101600" y="184150"/>
                        <a:pt x="114300" y="159543"/>
                        <a:pt x="110331" y="145256"/>
                      </a:cubicBezTo>
                      <a:cubicBezTo>
                        <a:pt x="106362" y="130969"/>
                        <a:pt x="65881" y="107155"/>
                        <a:pt x="48419" y="92868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7" name="Полилиния 236">
                  <a:hlinkClick r:id="" action="ppaction://noaction"/>
                </p:cNvPr>
                <p:cNvSpPr/>
                <p:nvPr/>
              </p:nvSpPr>
              <p:spPr>
                <a:xfrm>
                  <a:off x="2504141" y="5219458"/>
                  <a:ext cx="670034" cy="426892"/>
                </a:xfrm>
                <a:custGeom>
                  <a:avLst/>
                  <a:gdLst>
                    <a:gd name="connsiteX0" fmla="*/ 23019 w 527844"/>
                    <a:gd name="connsiteY0" fmla="*/ 144462 h 334962"/>
                    <a:gd name="connsiteX1" fmla="*/ 46832 w 527844"/>
                    <a:gd name="connsiteY1" fmla="*/ 201612 h 334962"/>
                    <a:gd name="connsiteX2" fmla="*/ 103982 w 527844"/>
                    <a:gd name="connsiteY2" fmla="*/ 196849 h 334962"/>
                    <a:gd name="connsiteX3" fmla="*/ 123032 w 527844"/>
                    <a:gd name="connsiteY3" fmla="*/ 282574 h 334962"/>
                    <a:gd name="connsiteX4" fmla="*/ 137319 w 527844"/>
                    <a:gd name="connsiteY4" fmla="*/ 330199 h 334962"/>
                    <a:gd name="connsiteX5" fmla="*/ 208757 w 527844"/>
                    <a:gd name="connsiteY5" fmla="*/ 311149 h 334962"/>
                    <a:gd name="connsiteX6" fmla="*/ 232569 w 527844"/>
                    <a:gd name="connsiteY6" fmla="*/ 292099 h 334962"/>
                    <a:gd name="connsiteX7" fmla="*/ 256382 w 527844"/>
                    <a:gd name="connsiteY7" fmla="*/ 306387 h 334962"/>
                    <a:gd name="connsiteX8" fmla="*/ 280194 w 527844"/>
                    <a:gd name="connsiteY8" fmla="*/ 268287 h 334962"/>
                    <a:gd name="connsiteX9" fmla="*/ 308769 w 527844"/>
                    <a:gd name="connsiteY9" fmla="*/ 249237 h 334962"/>
                    <a:gd name="connsiteX10" fmla="*/ 308769 w 527844"/>
                    <a:gd name="connsiteY10" fmla="*/ 215899 h 334962"/>
                    <a:gd name="connsiteX11" fmla="*/ 308769 w 527844"/>
                    <a:gd name="connsiteY11" fmla="*/ 182562 h 334962"/>
                    <a:gd name="connsiteX12" fmla="*/ 380207 w 527844"/>
                    <a:gd name="connsiteY12" fmla="*/ 168274 h 334962"/>
                    <a:gd name="connsiteX13" fmla="*/ 423069 w 527844"/>
                    <a:gd name="connsiteY13" fmla="*/ 182562 h 334962"/>
                    <a:gd name="connsiteX14" fmla="*/ 446882 w 527844"/>
                    <a:gd name="connsiteY14" fmla="*/ 134937 h 334962"/>
                    <a:gd name="connsiteX15" fmla="*/ 504032 w 527844"/>
                    <a:gd name="connsiteY15" fmla="*/ 130174 h 334962"/>
                    <a:gd name="connsiteX16" fmla="*/ 513557 w 527844"/>
                    <a:gd name="connsiteY16" fmla="*/ 92074 h 334962"/>
                    <a:gd name="connsiteX17" fmla="*/ 418307 w 527844"/>
                    <a:gd name="connsiteY17" fmla="*/ 25399 h 334962"/>
                    <a:gd name="connsiteX18" fmla="*/ 384969 w 527844"/>
                    <a:gd name="connsiteY18" fmla="*/ 1587 h 334962"/>
                    <a:gd name="connsiteX19" fmla="*/ 351632 w 527844"/>
                    <a:gd name="connsiteY19" fmla="*/ 34924 h 334962"/>
                    <a:gd name="connsiteX20" fmla="*/ 294482 w 527844"/>
                    <a:gd name="connsiteY20" fmla="*/ 30162 h 334962"/>
                    <a:gd name="connsiteX21" fmla="*/ 275432 w 527844"/>
                    <a:gd name="connsiteY21" fmla="*/ 20637 h 334962"/>
                    <a:gd name="connsiteX22" fmla="*/ 256382 w 527844"/>
                    <a:gd name="connsiteY22" fmla="*/ 68262 h 334962"/>
                    <a:gd name="connsiteX23" fmla="*/ 213519 w 527844"/>
                    <a:gd name="connsiteY23" fmla="*/ 44449 h 334962"/>
                    <a:gd name="connsiteX24" fmla="*/ 184944 w 527844"/>
                    <a:gd name="connsiteY24" fmla="*/ 73024 h 334962"/>
                    <a:gd name="connsiteX25" fmla="*/ 23019 w 527844"/>
                    <a:gd name="connsiteY25" fmla="*/ 144462 h 33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27844" h="334962">
                      <a:moveTo>
                        <a:pt x="23019" y="144462"/>
                      </a:moveTo>
                      <a:cubicBezTo>
                        <a:pt x="0" y="165893"/>
                        <a:pt x="33338" y="192881"/>
                        <a:pt x="46832" y="201612"/>
                      </a:cubicBezTo>
                      <a:cubicBezTo>
                        <a:pt x="60326" y="210343"/>
                        <a:pt x="91282" y="183355"/>
                        <a:pt x="103982" y="196849"/>
                      </a:cubicBezTo>
                      <a:cubicBezTo>
                        <a:pt x="116682" y="210343"/>
                        <a:pt x="117476" y="260349"/>
                        <a:pt x="123032" y="282574"/>
                      </a:cubicBezTo>
                      <a:cubicBezTo>
                        <a:pt x="128588" y="304799"/>
                        <a:pt x="123031" y="325436"/>
                        <a:pt x="137319" y="330199"/>
                      </a:cubicBezTo>
                      <a:cubicBezTo>
                        <a:pt x="151607" y="334962"/>
                        <a:pt x="192882" y="317499"/>
                        <a:pt x="208757" y="311149"/>
                      </a:cubicBezTo>
                      <a:cubicBezTo>
                        <a:pt x="224632" y="304799"/>
                        <a:pt x="224632" y="292893"/>
                        <a:pt x="232569" y="292099"/>
                      </a:cubicBezTo>
                      <a:cubicBezTo>
                        <a:pt x="240506" y="291305"/>
                        <a:pt x="248445" y="310356"/>
                        <a:pt x="256382" y="306387"/>
                      </a:cubicBezTo>
                      <a:cubicBezTo>
                        <a:pt x="264319" y="302418"/>
                        <a:pt x="271463" y="277812"/>
                        <a:pt x="280194" y="268287"/>
                      </a:cubicBezTo>
                      <a:cubicBezTo>
                        <a:pt x="288925" y="258762"/>
                        <a:pt x="304007" y="257968"/>
                        <a:pt x="308769" y="249237"/>
                      </a:cubicBezTo>
                      <a:cubicBezTo>
                        <a:pt x="313531" y="240506"/>
                        <a:pt x="308769" y="215899"/>
                        <a:pt x="308769" y="215899"/>
                      </a:cubicBezTo>
                      <a:cubicBezTo>
                        <a:pt x="308769" y="204787"/>
                        <a:pt x="296863" y="190499"/>
                        <a:pt x="308769" y="182562"/>
                      </a:cubicBezTo>
                      <a:cubicBezTo>
                        <a:pt x="320675" y="174625"/>
                        <a:pt x="361157" y="168274"/>
                        <a:pt x="380207" y="168274"/>
                      </a:cubicBezTo>
                      <a:cubicBezTo>
                        <a:pt x="399257" y="168274"/>
                        <a:pt x="411957" y="188118"/>
                        <a:pt x="423069" y="182562"/>
                      </a:cubicBezTo>
                      <a:cubicBezTo>
                        <a:pt x="434182" y="177006"/>
                        <a:pt x="433388" y="143668"/>
                        <a:pt x="446882" y="134937"/>
                      </a:cubicBezTo>
                      <a:cubicBezTo>
                        <a:pt x="460376" y="126206"/>
                        <a:pt x="492920" y="137318"/>
                        <a:pt x="504032" y="130174"/>
                      </a:cubicBezTo>
                      <a:cubicBezTo>
                        <a:pt x="515144" y="123030"/>
                        <a:pt x="527844" y="109536"/>
                        <a:pt x="513557" y="92074"/>
                      </a:cubicBezTo>
                      <a:cubicBezTo>
                        <a:pt x="499270" y="74612"/>
                        <a:pt x="439738" y="40480"/>
                        <a:pt x="418307" y="25399"/>
                      </a:cubicBezTo>
                      <a:cubicBezTo>
                        <a:pt x="396876" y="10318"/>
                        <a:pt x="396081" y="0"/>
                        <a:pt x="384969" y="1587"/>
                      </a:cubicBezTo>
                      <a:cubicBezTo>
                        <a:pt x="373857" y="3174"/>
                        <a:pt x="366713" y="30162"/>
                        <a:pt x="351632" y="34924"/>
                      </a:cubicBezTo>
                      <a:cubicBezTo>
                        <a:pt x="336551" y="39686"/>
                        <a:pt x="307182" y="32543"/>
                        <a:pt x="294482" y="30162"/>
                      </a:cubicBezTo>
                      <a:cubicBezTo>
                        <a:pt x="281782" y="27781"/>
                        <a:pt x="281782" y="14287"/>
                        <a:pt x="275432" y="20637"/>
                      </a:cubicBezTo>
                      <a:cubicBezTo>
                        <a:pt x="269082" y="26987"/>
                        <a:pt x="266701" y="64293"/>
                        <a:pt x="256382" y="68262"/>
                      </a:cubicBezTo>
                      <a:cubicBezTo>
                        <a:pt x="246063" y="72231"/>
                        <a:pt x="225425" y="43655"/>
                        <a:pt x="213519" y="44449"/>
                      </a:cubicBezTo>
                      <a:cubicBezTo>
                        <a:pt x="201613" y="45243"/>
                        <a:pt x="210344" y="61118"/>
                        <a:pt x="184944" y="73024"/>
                      </a:cubicBezTo>
                      <a:cubicBezTo>
                        <a:pt x="159544" y="84930"/>
                        <a:pt x="46038" y="123031"/>
                        <a:pt x="23019" y="144462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8" name="Полилиния 237">
                  <a:hlinkClick r:id="" action="ppaction://noaction"/>
                </p:cNvPr>
                <p:cNvSpPr/>
                <p:nvPr/>
              </p:nvSpPr>
              <p:spPr>
                <a:xfrm>
                  <a:off x="3032109" y="4954419"/>
                  <a:ext cx="735525" cy="796124"/>
                </a:xfrm>
                <a:custGeom>
                  <a:avLst/>
                  <a:gdLst>
                    <a:gd name="connsiteX0" fmla="*/ 54768 w 579437"/>
                    <a:gd name="connsiteY0" fmla="*/ 257175 h 624681"/>
                    <a:gd name="connsiteX1" fmla="*/ 130968 w 579437"/>
                    <a:gd name="connsiteY1" fmla="*/ 214312 h 624681"/>
                    <a:gd name="connsiteX2" fmla="*/ 178593 w 579437"/>
                    <a:gd name="connsiteY2" fmla="*/ 219075 h 624681"/>
                    <a:gd name="connsiteX3" fmla="*/ 216693 w 579437"/>
                    <a:gd name="connsiteY3" fmla="*/ 142875 h 624681"/>
                    <a:gd name="connsiteX4" fmla="*/ 235743 w 579437"/>
                    <a:gd name="connsiteY4" fmla="*/ 71437 h 624681"/>
                    <a:gd name="connsiteX5" fmla="*/ 226218 w 579437"/>
                    <a:gd name="connsiteY5" fmla="*/ 52387 h 624681"/>
                    <a:gd name="connsiteX6" fmla="*/ 264318 w 579437"/>
                    <a:gd name="connsiteY6" fmla="*/ 19050 h 624681"/>
                    <a:gd name="connsiteX7" fmla="*/ 316706 w 579437"/>
                    <a:gd name="connsiteY7" fmla="*/ 4762 h 624681"/>
                    <a:gd name="connsiteX8" fmla="*/ 335756 w 579437"/>
                    <a:gd name="connsiteY8" fmla="*/ 47625 h 624681"/>
                    <a:gd name="connsiteX9" fmla="*/ 330993 w 579437"/>
                    <a:gd name="connsiteY9" fmla="*/ 123825 h 624681"/>
                    <a:gd name="connsiteX10" fmla="*/ 297656 w 579437"/>
                    <a:gd name="connsiteY10" fmla="*/ 166687 h 624681"/>
                    <a:gd name="connsiteX11" fmla="*/ 307181 w 579437"/>
                    <a:gd name="connsiteY11" fmla="*/ 214312 h 624681"/>
                    <a:gd name="connsiteX12" fmla="*/ 321468 w 579437"/>
                    <a:gd name="connsiteY12" fmla="*/ 247650 h 624681"/>
                    <a:gd name="connsiteX13" fmla="*/ 359568 w 579437"/>
                    <a:gd name="connsiteY13" fmla="*/ 228600 h 624681"/>
                    <a:gd name="connsiteX14" fmla="*/ 426243 w 579437"/>
                    <a:gd name="connsiteY14" fmla="*/ 228600 h 624681"/>
                    <a:gd name="connsiteX15" fmla="*/ 478631 w 579437"/>
                    <a:gd name="connsiteY15" fmla="*/ 238125 h 624681"/>
                    <a:gd name="connsiteX16" fmla="*/ 502443 w 579437"/>
                    <a:gd name="connsiteY16" fmla="*/ 233362 h 624681"/>
                    <a:gd name="connsiteX17" fmla="*/ 550068 w 579437"/>
                    <a:gd name="connsiteY17" fmla="*/ 261937 h 624681"/>
                    <a:gd name="connsiteX18" fmla="*/ 578643 w 579437"/>
                    <a:gd name="connsiteY18" fmla="*/ 295275 h 624681"/>
                    <a:gd name="connsiteX19" fmla="*/ 545306 w 579437"/>
                    <a:gd name="connsiteY19" fmla="*/ 328612 h 624681"/>
                    <a:gd name="connsiteX20" fmla="*/ 507206 w 579437"/>
                    <a:gd name="connsiteY20" fmla="*/ 381000 h 624681"/>
                    <a:gd name="connsiteX21" fmla="*/ 502443 w 579437"/>
                    <a:gd name="connsiteY21" fmla="*/ 423862 h 624681"/>
                    <a:gd name="connsiteX22" fmla="*/ 483393 w 579437"/>
                    <a:gd name="connsiteY22" fmla="*/ 457200 h 624681"/>
                    <a:gd name="connsiteX23" fmla="*/ 440531 w 579437"/>
                    <a:gd name="connsiteY23" fmla="*/ 461962 h 624681"/>
                    <a:gd name="connsiteX24" fmla="*/ 388143 w 579437"/>
                    <a:gd name="connsiteY24" fmla="*/ 447675 h 624681"/>
                    <a:gd name="connsiteX25" fmla="*/ 359568 w 579437"/>
                    <a:gd name="connsiteY25" fmla="*/ 438150 h 624681"/>
                    <a:gd name="connsiteX26" fmla="*/ 335756 w 579437"/>
                    <a:gd name="connsiteY26" fmla="*/ 452437 h 624681"/>
                    <a:gd name="connsiteX27" fmla="*/ 307181 w 579437"/>
                    <a:gd name="connsiteY27" fmla="*/ 500062 h 624681"/>
                    <a:gd name="connsiteX28" fmla="*/ 292893 w 579437"/>
                    <a:gd name="connsiteY28" fmla="*/ 514350 h 624681"/>
                    <a:gd name="connsiteX29" fmla="*/ 250031 w 579437"/>
                    <a:gd name="connsiteY29" fmla="*/ 514350 h 624681"/>
                    <a:gd name="connsiteX30" fmla="*/ 240506 w 579437"/>
                    <a:gd name="connsiteY30" fmla="*/ 528637 h 624681"/>
                    <a:gd name="connsiteX31" fmla="*/ 254793 w 579437"/>
                    <a:gd name="connsiteY31" fmla="*/ 566737 h 624681"/>
                    <a:gd name="connsiteX32" fmla="*/ 230981 w 579437"/>
                    <a:gd name="connsiteY32" fmla="*/ 600075 h 624681"/>
                    <a:gd name="connsiteX33" fmla="*/ 192881 w 579437"/>
                    <a:gd name="connsiteY33" fmla="*/ 619125 h 624681"/>
                    <a:gd name="connsiteX34" fmla="*/ 183356 w 579437"/>
                    <a:gd name="connsiteY34" fmla="*/ 566737 h 624681"/>
                    <a:gd name="connsiteX35" fmla="*/ 159543 w 579437"/>
                    <a:gd name="connsiteY35" fmla="*/ 466725 h 624681"/>
                    <a:gd name="connsiteX36" fmla="*/ 126206 w 579437"/>
                    <a:gd name="connsiteY36" fmla="*/ 433387 h 624681"/>
                    <a:gd name="connsiteX37" fmla="*/ 64293 w 579437"/>
                    <a:gd name="connsiteY37" fmla="*/ 423862 h 624681"/>
                    <a:gd name="connsiteX38" fmla="*/ 26193 w 579437"/>
                    <a:gd name="connsiteY38" fmla="*/ 428625 h 624681"/>
                    <a:gd name="connsiteX39" fmla="*/ 2381 w 579437"/>
                    <a:gd name="connsiteY39" fmla="*/ 414337 h 624681"/>
                    <a:gd name="connsiteX40" fmla="*/ 11906 w 579437"/>
                    <a:gd name="connsiteY40" fmla="*/ 361950 h 624681"/>
                    <a:gd name="connsiteX41" fmla="*/ 69056 w 579437"/>
                    <a:gd name="connsiteY41" fmla="*/ 338137 h 624681"/>
                    <a:gd name="connsiteX42" fmla="*/ 102393 w 579437"/>
                    <a:gd name="connsiteY42" fmla="*/ 338137 h 624681"/>
                    <a:gd name="connsiteX43" fmla="*/ 111918 w 579437"/>
                    <a:gd name="connsiteY43" fmla="*/ 295275 h 624681"/>
                    <a:gd name="connsiteX44" fmla="*/ 54768 w 579437"/>
                    <a:gd name="connsiteY44" fmla="*/ 257175 h 624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579437" h="624681">
                      <a:moveTo>
                        <a:pt x="54768" y="257175"/>
                      </a:moveTo>
                      <a:cubicBezTo>
                        <a:pt x="57943" y="243681"/>
                        <a:pt x="110331" y="220662"/>
                        <a:pt x="130968" y="214312"/>
                      </a:cubicBezTo>
                      <a:cubicBezTo>
                        <a:pt x="151605" y="207962"/>
                        <a:pt x="164306" y="230981"/>
                        <a:pt x="178593" y="219075"/>
                      </a:cubicBezTo>
                      <a:cubicBezTo>
                        <a:pt x="192880" y="207169"/>
                        <a:pt x="207168" y="167481"/>
                        <a:pt x="216693" y="142875"/>
                      </a:cubicBezTo>
                      <a:cubicBezTo>
                        <a:pt x="226218" y="118269"/>
                        <a:pt x="234156" y="86518"/>
                        <a:pt x="235743" y="71437"/>
                      </a:cubicBezTo>
                      <a:cubicBezTo>
                        <a:pt x="237330" y="56356"/>
                        <a:pt x="221456" y="61118"/>
                        <a:pt x="226218" y="52387"/>
                      </a:cubicBezTo>
                      <a:cubicBezTo>
                        <a:pt x="230980" y="43656"/>
                        <a:pt x="249237" y="26988"/>
                        <a:pt x="264318" y="19050"/>
                      </a:cubicBezTo>
                      <a:cubicBezTo>
                        <a:pt x="279399" y="11113"/>
                        <a:pt x="304800" y="0"/>
                        <a:pt x="316706" y="4762"/>
                      </a:cubicBezTo>
                      <a:cubicBezTo>
                        <a:pt x="328612" y="9524"/>
                        <a:pt x="333375" y="27781"/>
                        <a:pt x="335756" y="47625"/>
                      </a:cubicBezTo>
                      <a:cubicBezTo>
                        <a:pt x="338137" y="67469"/>
                        <a:pt x="337343" y="103981"/>
                        <a:pt x="330993" y="123825"/>
                      </a:cubicBezTo>
                      <a:cubicBezTo>
                        <a:pt x="324643" y="143669"/>
                        <a:pt x="301625" y="151606"/>
                        <a:pt x="297656" y="166687"/>
                      </a:cubicBezTo>
                      <a:cubicBezTo>
                        <a:pt x="293687" y="181768"/>
                        <a:pt x="303212" y="200818"/>
                        <a:pt x="307181" y="214312"/>
                      </a:cubicBezTo>
                      <a:cubicBezTo>
                        <a:pt x="311150" y="227806"/>
                        <a:pt x="312737" y="245269"/>
                        <a:pt x="321468" y="247650"/>
                      </a:cubicBezTo>
                      <a:cubicBezTo>
                        <a:pt x="330199" y="250031"/>
                        <a:pt x="342106" y="231775"/>
                        <a:pt x="359568" y="228600"/>
                      </a:cubicBezTo>
                      <a:cubicBezTo>
                        <a:pt x="377031" y="225425"/>
                        <a:pt x="406399" y="227013"/>
                        <a:pt x="426243" y="228600"/>
                      </a:cubicBezTo>
                      <a:cubicBezTo>
                        <a:pt x="446087" y="230188"/>
                        <a:pt x="465931" y="237331"/>
                        <a:pt x="478631" y="238125"/>
                      </a:cubicBezTo>
                      <a:cubicBezTo>
                        <a:pt x="491331" y="238919"/>
                        <a:pt x="490537" y="229393"/>
                        <a:pt x="502443" y="233362"/>
                      </a:cubicBezTo>
                      <a:cubicBezTo>
                        <a:pt x="514349" y="237331"/>
                        <a:pt x="537368" y="251618"/>
                        <a:pt x="550068" y="261937"/>
                      </a:cubicBezTo>
                      <a:cubicBezTo>
                        <a:pt x="562768" y="272256"/>
                        <a:pt x="579437" y="284163"/>
                        <a:pt x="578643" y="295275"/>
                      </a:cubicBezTo>
                      <a:cubicBezTo>
                        <a:pt x="577849" y="306387"/>
                        <a:pt x="557212" y="314325"/>
                        <a:pt x="545306" y="328612"/>
                      </a:cubicBezTo>
                      <a:cubicBezTo>
                        <a:pt x="533400" y="342899"/>
                        <a:pt x="514350" y="365125"/>
                        <a:pt x="507206" y="381000"/>
                      </a:cubicBezTo>
                      <a:cubicBezTo>
                        <a:pt x="500062" y="396875"/>
                        <a:pt x="506412" y="411162"/>
                        <a:pt x="502443" y="423862"/>
                      </a:cubicBezTo>
                      <a:cubicBezTo>
                        <a:pt x="498474" y="436562"/>
                        <a:pt x="493712" y="450850"/>
                        <a:pt x="483393" y="457200"/>
                      </a:cubicBezTo>
                      <a:cubicBezTo>
                        <a:pt x="473074" y="463550"/>
                        <a:pt x="456406" y="463550"/>
                        <a:pt x="440531" y="461962"/>
                      </a:cubicBezTo>
                      <a:cubicBezTo>
                        <a:pt x="424656" y="460375"/>
                        <a:pt x="401637" y="451644"/>
                        <a:pt x="388143" y="447675"/>
                      </a:cubicBezTo>
                      <a:cubicBezTo>
                        <a:pt x="374649" y="443706"/>
                        <a:pt x="368299" y="437356"/>
                        <a:pt x="359568" y="438150"/>
                      </a:cubicBezTo>
                      <a:cubicBezTo>
                        <a:pt x="350837" y="438944"/>
                        <a:pt x="344487" y="442118"/>
                        <a:pt x="335756" y="452437"/>
                      </a:cubicBezTo>
                      <a:cubicBezTo>
                        <a:pt x="327025" y="462756"/>
                        <a:pt x="314325" y="489743"/>
                        <a:pt x="307181" y="500062"/>
                      </a:cubicBezTo>
                      <a:cubicBezTo>
                        <a:pt x="300037" y="510381"/>
                        <a:pt x="302418" y="511969"/>
                        <a:pt x="292893" y="514350"/>
                      </a:cubicBezTo>
                      <a:cubicBezTo>
                        <a:pt x="283368" y="516731"/>
                        <a:pt x="258762" y="511969"/>
                        <a:pt x="250031" y="514350"/>
                      </a:cubicBezTo>
                      <a:cubicBezTo>
                        <a:pt x="241300" y="516731"/>
                        <a:pt x="239712" y="519906"/>
                        <a:pt x="240506" y="528637"/>
                      </a:cubicBezTo>
                      <a:cubicBezTo>
                        <a:pt x="241300" y="537368"/>
                        <a:pt x="256380" y="554831"/>
                        <a:pt x="254793" y="566737"/>
                      </a:cubicBezTo>
                      <a:cubicBezTo>
                        <a:pt x="253206" y="578643"/>
                        <a:pt x="241300" y="591344"/>
                        <a:pt x="230981" y="600075"/>
                      </a:cubicBezTo>
                      <a:cubicBezTo>
                        <a:pt x="220662" y="608806"/>
                        <a:pt x="200819" y="624681"/>
                        <a:pt x="192881" y="619125"/>
                      </a:cubicBezTo>
                      <a:cubicBezTo>
                        <a:pt x="184944" y="613569"/>
                        <a:pt x="188912" y="592137"/>
                        <a:pt x="183356" y="566737"/>
                      </a:cubicBezTo>
                      <a:cubicBezTo>
                        <a:pt x="177800" y="541337"/>
                        <a:pt x="169068" y="488950"/>
                        <a:pt x="159543" y="466725"/>
                      </a:cubicBezTo>
                      <a:cubicBezTo>
                        <a:pt x="150018" y="444500"/>
                        <a:pt x="142081" y="440531"/>
                        <a:pt x="126206" y="433387"/>
                      </a:cubicBezTo>
                      <a:cubicBezTo>
                        <a:pt x="110331" y="426243"/>
                        <a:pt x="80962" y="424656"/>
                        <a:pt x="64293" y="423862"/>
                      </a:cubicBezTo>
                      <a:cubicBezTo>
                        <a:pt x="47624" y="423068"/>
                        <a:pt x="36512" y="430213"/>
                        <a:pt x="26193" y="428625"/>
                      </a:cubicBezTo>
                      <a:cubicBezTo>
                        <a:pt x="15874" y="427038"/>
                        <a:pt x="4762" y="425450"/>
                        <a:pt x="2381" y="414337"/>
                      </a:cubicBezTo>
                      <a:cubicBezTo>
                        <a:pt x="0" y="403225"/>
                        <a:pt x="794" y="374650"/>
                        <a:pt x="11906" y="361950"/>
                      </a:cubicBezTo>
                      <a:cubicBezTo>
                        <a:pt x="23018" y="349250"/>
                        <a:pt x="53975" y="342106"/>
                        <a:pt x="69056" y="338137"/>
                      </a:cubicBezTo>
                      <a:cubicBezTo>
                        <a:pt x="84137" y="334168"/>
                        <a:pt x="95249" y="345281"/>
                        <a:pt x="102393" y="338137"/>
                      </a:cubicBezTo>
                      <a:cubicBezTo>
                        <a:pt x="109537" y="330993"/>
                        <a:pt x="116680" y="306387"/>
                        <a:pt x="111918" y="295275"/>
                      </a:cubicBezTo>
                      <a:cubicBezTo>
                        <a:pt x="107156" y="284163"/>
                        <a:pt x="51593" y="270669"/>
                        <a:pt x="54768" y="257175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46" name="Полилиния 45">
            <a:hlinkClick r:id="rId22" action="ppaction://hlinksldjump" tooltip="Информационные ресурсы."/>
          </p:cNvPr>
          <p:cNvSpPr/>
          <p:nvPr/>
        </p:nvSpPr>
        <p:spPr>
          <a:xfrm>
            <a:off x="471446" y="8015310"/>
            <a:ext cx="1000132" cy="1000132"/>
          </a:xfrm>
          <a:custGeom>
            <a:avLst/>
            <a:gdLst>
              <a:gd name="connsiteX0" fmla="*/ 0 w 1000132"/>
              <a:gd name="connsiteY0" fmla="*/ 500066 h 1000132"/>
              <a:gd name="connsiteX1" fmla="*/ 146466 w 1000132"/>
              <a:gd name="connsiteY1" fmla="*/ 146466 h 1000132"/>
              <a:gd name="connsiteX2" fmla="*/ 500066 w 1000132"/>
              <a:gd name="connsiteY2" fmla="*/ 1 h 1000132"/>
              <a:gd name="connsiteX3" fmla="*/ 853666 w 1000132"/>
              <a:gd name="connsiteY3" fmla="*/ 146467 h 1000132"/>
              <a:gd name="connsiteX4" fmla="*/ 1000131 w 1000132"/>
              <a:gd name="connsiteY4" fmla="*/ 500067 h 1000132"/>
              <a:gd name="connsiteX5" fmla="*/ 853665 w 1000132"/>
              <a:gd name="connsiteY5" fmla="*/ 853667 h 1000132"/>
              <a:gd name="connsiteX6" fmla="*/ 500065 w 1000132"/>
              <a:gd name="connsiteY6" fmla="*/ 1000133 h 1000132"/>
              <a:gd name="connsiteX7" fmla="*/ 146465 w 1000132"/>
              <a:gd name="connsiteY7" fmla="*/ 853667 h 1000132"/>
              <a:gd name="connsiteX8" fmla="*/ -1 w 1000132"/>
              <a:gd name="connsiteY8" fmla="*/ 500067 h 1000132"/>
              <a:gd name="connsiteX9" fmla="*/ 0 w 1000132"/>
              <a:gd name="connsiteY9" fmla="*/ 500066 h 100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32" h="1000132">
                <a:moveTo>
                  <a:pt x="0" y="500066"/>
                </a:moveTo>
                <a:cubicBezTo>
                  <a:pt x="0" y="367440"/>
                  <a:pt x="52686" y="240246"/>
                  <a:pt x="146466" y="146466"/>
                </a:cubicBezTo>
                <a:cubicBezTo>
                  <a:pt x="240247" y="52686"/>
                  <a:pt x="367441" y="0"/>
                  <a:pt x="500066" y="1"/>
                </a:cubicBezTo>
                <a:cubicBezTo>
                  <a:pt x="632692" y="1"/>
                  <a:pt x="759886" y="52687"/>
                  <a:pt x="853666" y="146467"/>
                </a:cubicBezTo>
                <a:cubicBezTo>
                  <a:pt x="947446" y="240248"/>
                  <a:pt x="1000132" y="367442"/>
                  <a:pt x="1000131" y="500067"/>
                </a:cubicBezTo>
                <a:cubicBezTo>
                  <a:pt x="1000131" y="632693"/>
                  <a:pt x="947446" y="759887"/>
                  <a:pt x="853665" y="853667"/>
                </a:cubicBezTo>
                <a:cubicBezTo>
                  <a:pt x="759884" y="947448"/>
                  <a:pt x="632691" y="1000133"/>
                  <a:pt x="500065" y="1000133"/>
                </a:cubicBezTo>
                <a:cubicBezTo>
                  <a:pt x="367439" y="1000133"/>
                  <a:pt x="240245" y="947447"/>
                  <a:pt x="146465" y="853667"/>
                </a:cubicBezTo>
                <a:cubicBezTo>
                  <a:pt x="52684" y="759886"/>
                  <a:pt x="-1" y="632692"/>
                  <a:pt x="-1" y="500067"/>
                </a:cubicBezTo>
                <a:lnTo>
                  <a:pt x="0" y="5000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640080" y="85692"/>
            <a:ext cx="11832950" cy="1643074"/>
          </a:xfrm>
          <a:prstGeom prst="rect">
            <a:avLst/>
          </a:prstGeom>
        </p:spPr>
        <p:txBody>
          <a:bodyPr vert="horz" lIns="127970" tIns="63984" rIns="127970" bIns="63984" rtlCol="0" anchor="ctr">
            <a:noAutofit/>
          </a:bodyPr>
          <a:lstStyle>
            <a:defPPr>
              <a:defRPr lang="ru-RU"/>
            </a:defPPr>
            <a:lvl1pPr algn="ctr">
              <a:defRPr sz="57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Дальневосточный </a:t>
            </a:r>
            <a:br>
              <a:rPr lang="ru-RU" dirty="0"/>
            </a:br>
            <a:r>
              <a:rPr lang="ru-RU" dirty="0"/>
              <a:t>экономический район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6508E-6 4.7619E-6 L -0.52008 -0.009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0160" y="2514584"/>
            <a:ext cx="11511399" cy="61436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0160" y="2800336"/>
            <a:ext cx="115113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Площадь: 6215,9 тыс.км²</a:t>
            </a:r>
          </a:p>
          <a:p>
            <a:r>
              <a:rPr lang="ru-RU" sz="5400" dirty="0" smtClean="0"/>
              <a:t>Численность населения: </a:t>
            </a:r>
            <a:r>
              <a:rPr lang="en-US" sz="5400" dirty="0" smtClean="0"/>
              <a:t>7,1 </a:t>
            </a:r>
            <a:r>
              <a:rPr lang="ru-RU" sz="5400" dirty="0" smtClean="0"/>
              <a:t>млн.чел. </a:t>
            </a:r>
          </a:p>
          <a:p>
            <a:r>
              <a:rPr lang="ru-RU" sz="5400" dirty="0" smtClean="0"/>
              <a:t>Плотность населения: </a:t>
            </a:r>
            <a:r>
              <a:rPr lang="en-US" sz="5400" dirty="0" smtClean="0"/>
              <a:t>1</a:t>
            </a:r>
            <a:r>
              <a:rPr lang="ru-RU" sz="5400" dirty="0" smtClean="0"/>
              <a:t>,2 чел./км²</a:t>
            </a:r>
          </a:p>
          <a:p>
            <a:r>
              <a:rPr lang="ru-RU" sz="5400" dirty="0" smtClean="0"/>
              <a:t>Уровень урбанизации: 7</a:t>
            </a:r>
            <a:r>
              <a:rPr lang="en-US" sz="5400" dirty="0" smtClean="0"/>
              <a:t>6</a:t>
            </a:r>
            <a:r>
              <a:rPr lang="ru-RU" sz="5400" dirty="0" smtClean="0"/>
              <a:t> % населения проживает в городах.</a:t>
            </a:r>
            <a:endParaRPr lang="ru-RU" sz="5400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59" y="1300138"/>
            <a:ext cx="11511399" cy="7388894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Состав района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8352" y="1311588"/>
            <a:ext cx="9783206" cy="7089412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Республика Саха</a:t>
            </a:r>
            <a:endParaRPr lang="en-US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Еврейская автономная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Камчатский край </a:t>
            </a:r>
            <a:endParaRPr lang="en-US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Чукотский автономный округ</a:t>
            </a:r>
            <a:endParaRPr lang="en-US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Приморский край</a:t>
            </a:r>
            <a:endParaRPr lang="en-US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Хабаровский край</a:t>
            </a:r>
            <a:endParaRPr lang="en-US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 Амурская область</a:t>
            </a:r>
            <a:endParaRPr lang="en-US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Магаданская область</a:t>
            </a:r>
            <a:endParaRPr lang="en-US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Сахалинская область</a:t>
            </a:r>
          </a:p>
          <a:p>
            <a:pPr marL="742950" indent="-742950">
              <a:buFont typeface="+mj-lt"/>
              <a:buAutoNum type="arabicPeriod"/>
            </a:pPr>
            <a:endParaRPr lang="ru-RU" sz="4400" dirty="0" smtClean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60" y="2300270"/>
            <a:ext cx="11511399" cy="5786478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628632"/>
            <a:ext cx="11521440" cy="16002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Экономико-географическое положение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300270"/>
            <a:ext cx="11511479" cy="7132350"/>
          </a:xfrm>
        </p:spPr>
        <p:txBody>
          <a:bodyPr numCol="1">
            <a:noAutofit/>
          </a:bodyPr>
          <a:lstStyle/>
          <a:p>
            <a:pPr marL="179388" indent="246063">
              <a:buNone/>
            </a:pPr>
            <a:r>
              <a:rPr lang="ru-RU" sz="2800" dirty="0" smtClean="0"/>
              <a:t>ЭГП района уникально. Значительная удаленность от Европейской части страны и широкий выход к морям Тихого и Северного Ледовитого океанов определяют район как форпост России на ее восточных рубежах. Через </a:t>
            </a:r>
            <a:r>
              <a:rPr lang="en-US" sz="2800" dirty="0" smtClean="0"/>
              <a:t> </a:t>
            </a:r>
            <a:r>
              <a:rPr lang="ru-RU" sz="2800" dirty="0" smtClean="0"/>
              <a:t>дальневосточные порты осуществляются внешнеэкономические связи России со многими странами Тихоокеанского бассейна. Здесь имеются руды цветных и черных металлов (золото, олово, свинец, цинк, вольфрам, сурьма, редкие металлы, железо, марганец), алмазы. Значительны запасы угля, нефти, газа, слюды-флогопита, плавикового шпата. Почти не используются </a:t>
            </a:r>
            <a:r>
              <a:rPr lang="ru-RU" sz="2800" dirty="0" err="1" smtClean="0"/>
              <a:t>гидроэнергоресурсы</a:t>
            </a:r>
            <a:r>
              <a:rPr lang="ru-RU" sz="2800" dirty="0" smtClean="0"/>
              <a:t> рек. Уникален район по запасам и разнообразию биологических ресурсов.  Самый мощный в стране </a:t>
            </a:r>
            <a:r>
              <a:rPr lang="ru-RU" sz="2800" dirty="0" err="1" smtClean="0"/>
              <a:t>рыбоперерабатывающий</a:t>
            </a:r>
            <a:r>
              <a:rPr lang="ru-RU" sz="2800" dirty="0" smtClean="0"/>
              <a:t> комплекс дает более 40 % улова рыбы в стране.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lue-powerpoint-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22" y="552128"/>
            <a:ext cx="11521440" cy="1600200"/>
          </a:xfrm>
        </p:spPr>
        <p:txBody>
          <a:bodyPr>
            <a:noAutofit/>
          </a:bodyPr>
          <a:lstStyle/>
          <a:p>
            <a:r>
              <a:rPr lang="ru-RU" sz="5300" dirty="0" smtClean="0"/>
              <a:t>Рейтинг стран по ВВП </a:t>
            </a:r>
            <a:br>
              <a:rPr lang="ru-RU" sz="5300" dirty="0" smtClean="0"/>
            </a:br>
            <a:r>
              <a:rPr lang="ru-RU" sz="5300" dirty="0" smtClean="0"/>
              <a:t>на душу населения </a:t>
            </a:r>
            <a:r>
              <a:rPr lang="ru-RU" sz="5300" b="1" cap="all" dirty="0" smtClean="0"/>
              <a:t/>
            </a:r>
            <a:br>
              <a:rPr lang="ru-RU" sz="5300" b="1" cap="all" dirty="0" smtClean="0"/>
            </a:br>
            <a:endParaRPr lang="ru-RU" sz="53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1578" y="1943080"/>
            <a:ext cx="10144196" cy="6786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685892" y="2085956"/>
          <a:ext cx="9536973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User\Desktop\150230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08" y="157130"/>
            <a:ext cx="12287336" cy="1324728"/>
          </a:xfrm>
          <a:prstGeom prst="rect">
            <a:avLst/>
          </a:prstGeom>
          <a:noFill/>
        </p:spPr>
      </p:pic>
      <p:pic>
        <p:nvPicPr>
          <p:cNvPr id="147" name="Picture 7" descr="C:\Users\User\Desktop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58" y="7412424"/>
            <a:ext cx="2128709" cy="2135829"/>
          </a:xfrm>
          <a:prstGeom prst="rect">
            <a:avLst/>
          </a:prstGeom>
          <a:noFill/>
        </p:spPr>
      </p:pic>
      <p:pic>
        <p:nvPicPr>
          <p:cNvPr id="148" name="Picture 8" descr="C:\Users\User\Desktop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067" y="7372368"/>
            <a:ext cx="2128709" cy="2135829"/>
          </a:xfrm>
          <a:prstGeom prst="rect">
            <a:avLst/>
          </a:prstGeom>
          <a:noFill/>
        </p:spPr>
      </p:pic>
      <p:pic>
        <p:nvPicPr>
          <p:cNvPr id="149" name="Picture 6" descr="C:\Users\User\Desktop\Рейтинг.png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889" y="7873459"/>
            <a:ext cx="2068724" cy="1220851"/>
          </a:xfrm>
          <a:prstGeom prst="rect">
            <a:avLst/>
          </a:prstGeom>
          <a:noFill/>
        </p:spPr>
      </p:pic>
      <p:pic>
        <p:nvPicPr>
          <p:cNvPr id="151" name="Picture 9" descr="C:\Users\User\Desktop\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542" y="7465370"/>
            <a:ext cx="2128709" cy="2135830"/>
          </a:xfrm>
          <a:prstGeom prst="rect">
            <a:avLst/>
          </a:prstGeom>
          <a:noFill/>
        </p:spPr>
      </p:pic>
      <p:pic>
        <p:nvPicPr>
          <p:cNvPr id="152" name="Picture 4" descr="C:\Users\User\Desktop\Без имени-1.png">
            <a:hlinkClick r:id="rId8" action="ppaction://hlinksldjump" tooltip="Карта" highlightClick="1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527" y="8027464"/>
            <a:ext cx="1869566" cy="1103319"/>
          </a:xfrm>
          <a:prstGeom prst="rect">
            <a:avLst/>
          </a:prstGeom>
          <a:noFill/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640080" y="85692"/>
            <a:ext cx="11832950" cy="1643074"/>
          </a:xfrm>
          <a:prstGeom prst="rect">
            <a:avLst/>
          </a:prstGeom>
        </p:spPr>
        <p:txBody>
          <a:bodyPr vert="horz" lIns="127970" tIns="63984" rIns="127970" bIns="63984" rtlCol="0" anchor="ctr">
            <a:noAutofit/>
          </a:bodyPr>
          <a:lstStyle>
            <a:defPPr>
              <a:defRPr lang="ru-RU"/>
            </a:defPPr>
            <a:lvl1pPr algn="ctr">
              <a:defRPr sz="57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Северный </a:t>
            </a:r>
            <a:br>
              <a:rPr lang="ru-RU" dirty="0"/>
            </a:br>
            <a:r>
              <a:rPr lang="ru-RU" dirty="0"/>
              <a:t>экономический район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662307" y="7900409"/>
            <a:ext cx="8056984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hlinkClick r:id="rId10" action="ppaction://hlinksldjump"/>
          </p:cNvPr>
          <p:cNvSpPr/>
          <p:nvPr/>
        </p:nvSpPr>
        <p:spPr>
          <a:xfrm>
            <a:off x="4586107" y="787243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Общая информация</a:t>
            </a:r>
          </a:p>
        </p:txBody>
      </p:sp>
      <p:sp>
        <p:nvSpPr>
          <p:cNvPr id="41" name="Прямоугольник 40">
            <a:hlinkClick r:id="rId11" action="ppaction://hlinksldjump"/>
          </p:cNvPr>
          <p:cNvSpPr/>
          <p:nvPr/>
        </p:nvSpPr>
        <p:spPr>
          <a:xfrm>
            <a:off x="4613481" y="8753343"/>
            <a:ext cx="8105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Экономико-географическое положение</a:t>
            </a:r>
            <a:endParaRPr lang="ru-RU" sz="3600" dirty="0"/>
          </a:p>
        </p:txBody>
      </p:sp>
      <p:sp>
        <p:nvSpPr>
          <p:cNvPr id="42" name="Прямоугольник 41">
            <a:hlinkClick r:id="rId12" action="ppaction://hlinksldjump"/>
          </p:cNvPr>
          <p:cNvSpPr/>
          <p:nvPr/>
        </p:nvSpPr>
        <p:spPr>
          <a:xfrm>
            <a:off x="4581550" y="8315148"/>
            <a:ext cx="313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Состав района</a:t>
            </a:r>
          </a:p>
        </p:txBody>
      </p:sp>
      <p:pic>
        <p:nvPicPr>
          <p:cNvPr id="4100" name="Picture 4" descr="C:\Users\User\Desktop\Рисунок3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942" y="2256039"/>
            <a:ext cx="3334573" cy="3049836"/>
          </a:xfrm>
          <a:prstGeom prst="rect">
            <a:avLst/>
          </a:prstGeom>
          <a:noFill/>
        </p:spPr>
      </p:pic>
      <p:grpSp>
        <p:nvGrpSpPr>
          <p:cNvPr id="49" name="Группа 48"/>
          <p:cNvGrpSpPr/>
          <p:nvPr/>
        </p:nvGrpSpPr>
        <p:grpSpPr>
          <a:xfrm>
            <a:off x="1117538" y="1269459"/>
            <a:ext cx="10998302" cy="6388661"/>
            <a:chOff x="1117538" y="1269459"/>
            <a:chExt cx="10998302" cy="6388661"/>
          </a:xfrm>
        </p:grpSpPr>
        <p:pic>
          <p:nvPicPr>
            <p:cNvPr id="257" name="Picture 5" descr="C:\Users\User\Desktop\Рисунок4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246" y="5869045"/>
              <a:ext cx="911155" cy="1615085"/>
            </a:xfrm>
            <a:prstGeom prst="rect">
              <a:avLst/>
            </a:prstGeom>
            <a:noFill/>
          </p:spPr>
        </p:pic>
        <p:pic>
          <p:nvPicPr>
            <p:cNvPr id="4102" name="Picture 6" descr="C:\Users\User\Desktop\Рисунок5.pn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074" y="5541597"/>
              <a:ext cx="1901402" cy="1415769"/>
            </a:xfrm>
            <a:prstGeom prst="rect">
              <a:avLst/>
            </a:prstGeom>
            <a:noFill/>
          </p:spPr>
        </p:pic>
        <p:pic>
          <p:nvPicPr>
            <p:cNvPr id="4103" name="Picture 7" descr="C:\Users\User\Desktop\Рисунок6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304" y="5106581"/>
              <a:ext cx="1730561" cy="1755870"/>
            </a:xfrm>
            <a:prstGeom prst="rect">
              <a:avLst/>
            </a:prstGeom>
            <a:noFill/>
          </p:spPr>
        </p:pic>
        <p:pic>
          <p:nvPicPr>
            <p:cNvPr id="4104" name="Picture 8" descr="C:\Users\User\Desktop\Рисунок7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773" y="3812606"/>
              <a:ext cx="2126027" cy="3845514"/>
            </a:xfrm>
            <a:prstGeom prst="rect">
              <a:avLst/>
            </a:prstGeom>
            <a:noFill/>
          </p:spPr>
        </p:pic>
        <p:grpSp>
          <p:nvGrpSpPr>
            <p:cNvPr id="48" name="Группа 47"/>
            <p:cNvGrpSpPr/>
            <p:nvPr/>
          </p:nvGrpSpPr>
          <p:grpSpPr>
            <a:xfrm>
              <a:off x="1117538" y="1269459"/>
              <a:ext cx="10998302" cy="6245785"/>
              <a:chOff x="1117538" y="1269459"/>
              <a:chExt cx="10998302" cy="6245785"/>
            </a:xfrm>
          </p:grpSpPr>
          <p:pic>
            <p:nvPicPr>
              <p:cNvPr id="4098" name="Picture 2" descr="C:\Users\User\Desktop\Рисунок1.png"/>
              <p:cNvPicPr>
                <a:picLocks noChangeAspect="1" noChangeArrowheads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8878" y="4515927"/>
                <a:ext cx="1773238" cy="1060450"/>
              </a:xfrm>
              <a:prstGeom prst="rect">
                <a:avLst/>
              </a:prstGeom>
              <a:noFill/>
            </p:spPr>
          </p:pic>
          <p:sp>
            <p:nvSpPr>
              <p:cNvPr id="136" name="Полилиния 135">
                <a:hlinkClick r:id="" action="ppaction://noaction"/>
              </p:cNvPr>
              <p:cNvSpPr/>
              <p:nvPr/>
            </p:nvSpPr>
            <p:spPr>
              <a:xfrm>
                <a:off x="1117538" y="3971639"/>
                <a:ext cx="329310" cy="259393"/>
              </a:xfrm>
              <a:custGeom>
                <a:avLst/>
                <a:gdLst>
                  <a:gd name="connsiteX0" fmla="*/ 258233 w 260350"/>
                  <a:gd name="connsiteY0" fmla="*/ 165100 h 204258"/>
                  <a:gd name="connsiteX1" fmla="*/ 213783 w 260350"/>
                  <a:gd name="connsiteY1" fmla="*/ 44450 h 204258"/>
                  <a:gd name="connsiteX2" fmla="*/ 175683 w 260350"/>
                  <a:gd name="connsiteY2" fmla="*/ 31750 h 204258"/>
                  <a:gd name="connsiteX3" fmla="*/ 162983 w 260350"/>
                  <a:gd name="connsiteY3" fmla="*/ 69850 h 204258"/>
                  <a:gd name="connsiteX4" fmla="*/ 124883 w 260350"/>
                  <a:gd name="connsiteY4" fmla="*/ 25400 h 204258"/>
                  <a:gd name="connsiteX5" fmla="*/ 74083 w 260350"/>
                  <a:gd name="connsiteY5" fmla="*/ 0 h 204258"/>
                  <a:gd name="connsiteX6" fmla="*/ 4233 w 260350"/>
                  <a:gd name="connsiteY6" fmla="*/ 25400 h 204258"/>
                  <a:gd name="connsiteX7" fmla="*/ 48683 w 260350"/>
                  <a:gd name="connsiteY7" fmla="*/ 82550 h 204258"/>
                  <a:gd name="connsiteX8" fmla="*/ 105833 w 260350"/>
                  <a:gd name="connsiteY8" fmla="*/ 146050 h 204258"/>
                  <a:gd name="connsiteX9" fmla="*/ 156633 w 260350"/>
                  <a:gd name="connsiteY9" fmla="*/ 190500 h 204258"/>
                  <a:gd name="connsiteX10" fmla="*/ 201083 w 260350"/>
                  <a:gd name="connsiteY10" fmla="*/ 203200 h 204258"/>
                  <a:gd name="connsiteX11" fmla="*/ 258233 w 260350"/>
                  <a:gd name="connsiteY11" fmla="*/ 165100 h 20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0350" h="204258">
                    <a:moveTo>
                      <a:pt x="258233" y="165100"/>
                    </a:moveTo>
                    <a:cubicBezTo>
                      <a:pt x="260350" y="138642"/>
                      <a:pt x="227541" y="66675"/>
                      <a:pt x="213783" y="44450"/>
                    </a:cubicBezTo>
                    <a:cubicBezTo>
                      <a:pt x="200025" y="22225"/>
                      <a:pt x="184150" y="27517"/>
                      <a:pt x="175683" y="31750"/>
                    </a:cubicBezTo>
                    <a:cubicBezTo>
                      <a:pt x="167216" y="35983"/>
                      <a:pt x="171450" y="70908"/>
                      <a:pt x="162983" y="69850"/>
                    </a:cubicBezTo>
                    <a:cubicBezTo>
                      <a:pt x="154516" y="68792"/>
                      <a:pt x="139699" y="37042"/>
                      <a:pt x="124883" y="25400"/>
                    </a:cubicBezTo>
                    <a:cubicBezTo>
                      <a:pt x="110067" y="13758"/>
                      <a:pt x="94191" y="0"/>
                      <a:pt x="74083" y="0"/>
                    </a:cubicBezTo>
                    <a:cubicBezTo>
                      <a:pt x="53975" y="0"/>
                      <a:pt x="8466" y="11642"/>
                      <a:pt x="4233" y="25400"/>
                    </a:cubicBezTo>
                    <a:cubicBezTo>
                      <a:pt x="0" y="39158"/>
                      <a:pt x="31750" y="62442"/>
                      <a:pt x="48683" y="82550"/>
                    </a:cubicBezTo>
                    <a:cubicBezTo>
                      <a:pt x="65616" y="102658"/>
                      <a:pt x="87841" y="128058"/>
                      <a:pt x="105833" y="146050"/>
                    </a:cubicBezTo>
                    <a:cubicBezTo>
                      <a:pt x="123825" y="164042"/>
                      <a:pt x="140758" y="180975"/>
                      <a:pt x="156633" y="190500"/>
                    </a:cubicBezTo>
                    <a:cubicBezTo>
                      <a:pt x="172508" y="200025"/>
                      <a:pt x="185208" y="204258"/>
                      <a:pt x="201083" y="203200"/>
                    </a:cubicBezTo>
                    <a:cubicBezTo>
                      <a:pt x="216958" y="202142"/>
                      <a:pt x="256116" y="191558"/>
                      <a:pt x="258233" y="16510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7" name="Группа 46"/>
              <p:cNvGrpSpPr/>
              <p:nvPr/>
            </p:nvGrpSpPr>
            <p:grpSpPr>
              <a:xfrm>
                <a:off x="1617608" y="1269459"/>
                <a:ext cx="10498232" cy="6245785"/>
                <a:chOff x="1617608" y="1269459"/>
                <a:chExt cx="10498232" cy="6245785"/>
              </a:xfrm>
            </p:grpSpPr>
            <p:pic>
              <p:nvPicPr>
                <p:cNvPr id="4099" name="Picture 3" descr="C:\Users\User\Desktop\Рисунок2.png"/>
                <p:cNvPicPr>
                  <a:picLocks noChangeAspect="1" noChangeArrowheads="1"/>
                </p:cNvPicPr>
                <p:nvPr/>
              </p:nvPicPr>
              <p:blipFill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8627" y="3980285"/>
                  <a:ext cx="966519" cy="740313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8" name="Группа 213"/>
                <p:cNvGrpSpPr/>
                <p:nvPr/>
              </p:nvGrpSpPr>
              <p:grpSpPr>
                <a:xfrm>
                  <a:off x="1617608" y="5248278"/>
                  <a:ext cx="807063" cy="678779"/>
                  <a:chOff x="1618489" y="5295327"/>
                  <a:chExt cx="807063" cy="678779"/>
                </a:xfrm>
                <a:solidFill>
                  <a:schemeClr val="accent6">
                    <a:lumMod val="50000"/>
                  </a:schemeClr>
                </a:solidFill>
              </p:grpSpPr>
              <p:sp>
                <p:nvSpPr>
                  <p:cNvPr id="250" name="Полилиния 123">
                    <a:hlinkClick r:id="" action="ppaction://noaction"/>
                  </p:cNvPr>
                  <p:cNvSpPr/>
                  <p:nvPr/>
                </p:nvSpPr>
                <p:spPr>
                  <a:xfrm>
                    <a:off x="1792798" y="5577561"/>
                    <a:ext cx="455421" cy="396545"/>
                  </a:xfrm>
                  <a:custGeom>
                    <a:avLst/>
                    <a:gdLst>
                      <a:gd name="connsiteX0" fmla="*/ 354806 w 358775"/>
                      <a:gd name="connsiteY0" fmla="*/ 225425 h 311150"/>
                      <a:gd name="connsiteX1" fmla="*/ 273844 w 358775"/>
                      <a:gd name="connsiteY1" fmla="*/ 115887 h 311150"/>
                      <a:gd name="connsiteX2" fmla="*/ 226219 w 358775"/>
                      <a:gd name="connsiteY2" fmla="*/ 82550 h 311150"/>
                      <a:gd name="connsiteX3" fmla="*/ 178594 w 358775"/>
                      <a:gd name="connsiteY3" fmla="*/ 25400 h 311150"/>
                      <a:gd name="connsiteX4" fmla="*/ 140494 w 358775"/>
                      <a:gd name="connsiteY4" fmla="*/ 1587 h 311150"/>
                      <a:gd name="connsiteX5" fmla="*/ 88106 w 358775"/>
                      <a:gd name="connsiteY5" fmla="*/ 34925 h 311150"/>
                      <a:gd name="connsiteX6" fmla="*/ 83344 w 358775"/>
                      <a:gd name="connsiteY6" fmla="*/ 96837 h 311150"/>
                      <a:gd name="connsiteX7" fmla="*/ 73819 w 358775"/>
                      <a:gd name="connsiteY7" fmla="*/ 149225 h 311150"/>
                      <a:gd name="connsiteX8" fmla="*/ 7144 w 358775"/>
                      <a:gd name="connsiteY8" fmla="*/ 206375 h 311150"/>
                      <a:gd name="connsiteX9" fmla="*/ 30956 w 358775"/>
                      <a:gd name="connsiteY9" fmla="*/ 263525 h 311150"/>
                      <a:gd name="connsiteX10" fmla="*/ 102394 w 358775"/>
                      <a:gd name="connsiteY10" fmla="*/ 296862 h 311150"/>
                      <a:gd name="connsiteX11" fmla="*/ 178594 w 358775"/>
                      <a:gd name="connsiteY11" fmla="*/ 301625 h 311150"/>
                      <a:gd name="connsiteX12" fmla="*/ 216694 w 358775"/>
                      <a:gd name="connsiteY12" fmla="*/ 239712 h 311150"/>
                      <a:gd name="connsiteX13" fmla="*/ 297656 w 358775"/>
                      <a:gd name="connsiteY13" fmla="*/ 263525 h 311150"/>
                      <a:gd name="connsiteX14" fmla="*/ 354806 w 358775"/>
                      <a:gd name="connsiteY14" fmla="*/ 225425 h 311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58775" h="311150">
                        <a:moveTo>
                          <a:pt x="354806" y="225425"/>
                        </a:moveTo>
                        <a:cubicBezTo>
                          <a:pt x="350837" y="200819"/>
                          <a:pt x="295275" y="139699"/>
                          <a:pt x="273844" y="115887"/>
                        </a:cubicBezTo>
                        <a:cubicBezTo>
                          <a:pt x="252413" y="92075"/>
                          <a:pt x="242094" y="97631"/>
                          <a:pt x="226219" y="82550"/>
                        </a:cubicBezTo>
                        <a:cubicBezTo>
                          <a:pt x="210344" y="67469"/>
                          <a:pt x="192881" y="38894"/>
                          <a:pt x="178594" y="25400"/>
                        </a:cubicBezTo>
                        <a:cubicBezTo>
                          <a:pt x="164307" y="11906"/>
                          <a:pt x="155575" y="0"/>
                          <a:pt x="140494" y="1587"/>
                        </a:cubicBezTo>
                        <a:cubicBezTo>
                          <a:pt x="125413" y="3174"/>
                          <a:pt x="97631" y="19050"/>
                          <a:pt x="88106" y="34925"/>
                        </a:cubicBezTo>
                        <a:cubicBezTo>
                          <a:pt x="78581" y="50800"/>
                          <a:pt x="85725" y="77787"/>
                          <a:pt x="83344" y="96837"/>
                        </a:cubicBezTo>
                        <a:cubicBezTo>
                          <a:pt x="80963" y="115887"/>
                          <a:pt x="86519" y="130969"/>
                          <a:pt x="73819" y="149225"/>
                        </a:cubicBezTo>
                        <a:cubicBezTo>
                          <a:pt x="61119" y="167481"/>
                          <a:pt x="14288" y="187325"/>
                          <a:pt x="7144" y="206375"/>
                        </a:cubicBezTo>
                        <a:cubicBezTo>
                          <a:pt x="0" y="225425"/>
                          <a:pt x="15081" y="248444"/>
                          <a:pt x="30956" y="263525"/>
                        </a:cubicBezTo>
                        <a:cubicBezTo>
                          <a:pt x="46831" y="278606"/>
                          <a:pt x="77788" y="290512"/>
                          <a:pt x="102394" y="296862"/>
                        </a:cubicBezTo>
                        <a:cubicBezTo>
                          <a:pt x="127000" y="303212"/>
                          <a:pt x="159544" y="311150"/>
                          <a:pt x="178594" y="301625"/>
                        </a:cubicBezTo>
                        <a:cubicBezTo>
                          <a:pt x="197644" y="292100"/>
                          <a:pt x="196850" y="246062"/>
                          <a:pt x="216694" y="239712"/>
                        </a:cubicBezTo>
                        <a:cubicBezTo>
                          <a:pt x="236538" y="233362"/>
                          <a:pt x="277812" y="259556"/>
                          <a:pt x="297656" y="263525"/>
                        </a:cubicBezTo>
                        <a:cubicBezTo>
                          <a:pt x="317500" y="267494"/>
                          <a:pt x="358775" y="250031"/>
                          <a:pt x="354806" y="225425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1" name="Полилиния 124">
                    <a:hlinkClick r:id="" action="ppaction://noaction"/>
                  </p:cNvPr>
                  <p:cNvSpPr/>
                  <p:nvPr/>
                </p:nvSpPr>
                <p:spPr>
                  <a:xfrm>
                    <a:off x="1627556" y="5497645"/>
                    <a:ext cx="279097" cy="350011"/>
                  </a:xfrm>
                  <a:custGeom>
                    <a:avLst/>
                    <a:gdLst>
                      <a:gd name="connsiteX0" fmla="*/ 213519 w 219869"/>
                      <a:gd name="connsiteY0" fmla="*/ 116681 h 274637"/>
                      <a:gd name="connsiteX1" fmla="*/ 165894 w 219869"/>
                      <a:gd name="connsiteY1" fmla="*/ 64293 h 274637"/>
                      <a:gd name="connsiteX2" fmla="*/ 127794 w 219869"/>
                      <a:gd name="connsiteY2" fmla="*/ 59531 h 274637"/>
                      <a:gd name="connsiteX3" fmla="*/ 70644 w 219869"/>
                      <a:gd name="connsiteY3" fmla="*/ 16668 h 274637"/>
                      <a:gd name="connsiteX4" fmla="*/ 32544 w 219869"/>
                      <a:gd name="connsiteY4" fmla="*/ 2381 h 274637"/>
                      <a:gd name="connsiteX5" fmla="*/ 8731 w 219869"/>
                      <a:gd name="connsiteY5" fmla="*/ 30956 h 274637"/>
                      <a:gd name="connsiteX6" fmla="*/ 3969 w 219869"/>
                      <a:gd name="connsiteY6" fmla="*/ 54768 h 274637"/>
                      <a:gd name="connsiteX7" fmla="*/ 32544 w 219869"/>
                      <a:gd name="connsiteY7" fmla="*/ 102393 h 274637"/>
                      <a:gd name="connsiteX8" fmla="*/ 65881 w 219869"/>
                      <a:gd name="connsiteY8" fmla="*/ 140493 h 274637"/>
                      <a:gd name="connsiteX9" fmla="*/ 94456 w 219869"/>
                      <a:gd name="connsiteY9" fmla="*/ 140493 h 274637"/>
                      <a:gd name="connsiteX10" fmla="*/ 103981 w 219869"/>
                      <a:gd name="connsiteY10" fmla="*/ 192881 h 274637"/>
                      <a:gd name="connsiteX11" fmla="*/ 108744 w 219869"/>
                      <a:gd name="connsiteY11" fmla="*/ 250031 h 274637"/>
                      <a:gd name="connsiteX12" fmla="*/ 132556 w 219869"/>
                      <a:gd name="connsiteY12" fmla="*/ 273843 h 274637"/>
                      <a:gd name="connsiteX13" fmla="*/ 180181 w 219869"/>
                      <a:gd name="connsiteY13" fmla="*/ 245268 h 274637"/>
                      <a:gd name="connsiteX14" fmla="*/ 203994 w 219869"/>
                      <a:gd name="connsiteY14" fmla="*/ 211931 h 274637"/>
                      <a:gd name="connsiteX15" fmla="*/ 213519 w 219869"/>
                      <a:gd name="connsiteY15" fmla="*/ 116681 h 27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19869" h="274637">
                        <a:moveTo>
                          <a:pt x="213519" y="116681"/>
                        </a:moveTo>
                        <a:cubicBezTo>
                          <a:pt x="207169" y="92075"/>
                          <a:pt x="180181" y="73818"/>
                          <a:pt x="165894" y="64293"/>
                        </a:cubicBezTo>
                        <a:cubicBezTo>
                          <a:pt x="151607" y="54768"/>
                          <a:pt x="143669" y="67468"/>
                          <a:pt x="127794" y="59531"/>
                        </a:cubicBezTo>
                        <a:cubicBezTo>
                          <a:pt x="111919" y="51594"/>
                          <a:pt x="86519" y="26193"/>
                          <a:pt x="70644" y="16668"/>
                        </a:cubicBezTo>
                        <a:cubicBezTo>
                          <a:pt x="54769" y="7143"/>
                          <a:pt x="42863" y="0"/>
                          <a:pt x="32544" y="2381"/>
                        </a:cubicBezTo>
                        <a:cubicBezTo>
                          <a:pt x="22225" y="4762"/>
                          <a:pt x="13493" y="22225"/>
                          <a:pt x="8731" y="30956"/>
                        </a:cubicBezTo>
                        <a:cubicBezTo>
                          <a:pt x="3969" y="39687"/>
                          <a:pt x="0" y="42862"/>
                          <a:pt x="3969" y="54768"/>
                        </a:cubicBezTo>
                        <a:cubicBezTo>
                          <a:pt x="7938" y="66674"/>
                          <a:pt x="22225" y="88106"/>
                          <a:pt x="32544" y="102393"/>
                        </a:cubicBezTo>
                        <a:cubicBezTo>
                          <a:pt x="42863" y="116680"/>
                          <a:pt x="55562" y="134143"/>
                          <a:pt x="65881" y="140493"/>
                        </a:cubicBezTo>
                        <a:cubicBezTo>
                          <a:pt x="76200" y="146843"/>
                          <a:pt x="88106" y="131762"/>
                          <a:pt x="94456" y="140493"/>
                        </a:cubicBezTo>
                        <a:cubicBezTo>
                          <a:pt x="100806" y="149224"/>
                          <a:pt x="101600" y="174625"/>
                          <a:pt x="103981" y="192881"/>
                        </a:cubicBezTo>
                        <a:cubicBezTo>
                          <a:pt x="106362" y="211137"/>
                          <a:pt x="103981" y="236537"/>
                          <a:pt x="108744" y="250031"/>
                        </a:cubicBezTo>
                        <a:cubicBezTo>
                          <a:pt x="113507" y="263525"/>
                          <a:pt x="120650" y="274637"/>
                          <a:pt x="132556" y="273843"/>
                        </a:cubicBezTo>
                        <a:cubicBezTo>
                          <a:pt x="144462" y="273049"/>
                          <a:pt x="168275" y="255587"/>
                          <a:pt x="180181" y="245268"/>
                        </a:cubicBezTo>
                        <a:cubicBezTo>
                          <a:pt x="192087" y="234949"/>
                          <a:pt x="200025" y="234950"/>
                          <a:pt x="203994" y="211931"/>
                        </a:cubicBezTo>
                        <a:cubicBezTo>
                          <a:pt x="207963" y="188912"/>
                          <a:pt x="219869" y="141287"/>
                          <a:pt x="213519" y="116681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2" name="Полилиния 251">
                    <a:hlinkClick r:id="" action="ppaction://noaction"/>
                  </p:cNvPr>
                  <p:cNvSpPr/>
                  <p:nvPr/>
                </p:nvSpPr>
                <p:spPr>
                  <a:xfrm>
                    <a:off x="1618489" y="5295327"/>
                    <a:ext cx="335519" cy="339895"/>
                  </a:xfrm>
                  <a:custGeom>
                    <a:avLst/>
                    <a:gdLst>
                      <a:gd name="connsiteX0" fmla="*/ 263524 w 264318"/>
                      <a:gd name="connsiteY0" fmla="*/ 223043 h 266700"/>
                      <a:gd name="connsiteX1" fmla="*/ 211137 w 264318"/>
                      <a:gd name="connsiteY1" fmla="*/ 137318 h 266700"/>
                      <a:gd name="connsiteX2" fmla="*/ 182562 w 264318"/>
                      <a:gd name="connsiteY2" fmla="*/ 61118 h 266700"/>
                      <a:gd name="connsiteX3" fmla="*/ 120649 w 264318"/>
                      <a:gd name="connsiteY3" fmla="*/ 8731 h 266700"/>
                      <a:gd name="connsiteX4" fmla="*/ 73024 w 264318"/>
                      <a:gd name="connsiteY4" fmla="*/ 8731 h 266700"/>
                      <a:gd name="connsiteX5" fmla="*/ 25399 w 264318"/>
                      <a:gd name="connsiteY5" fmla="*/ 37306 h 266700"/>
                      <a:gd name="connsiteX6" fmla="*/ 1587 w 264318"/>
                      <a:gd name="connsiteY6" fmla="*/ 46831 h 266700"/>
                      <a:gd name="connsiteX7" fmla="*/ 15874 w 264318"/>
                      <a:gd name="connsiteY7" fmla="*/ 99218 h 266700"/>
                      <a:gd name="connsiteX8" fmla="*/ 39687 w 264318"/>
                      <a:gd name="connsiteY8" fmla="*/ 151606 h 266700"/>
                      <a:gd name="connsiteX9" fmla="*/ 87312 w 264318"/>
                      <a:gd name="connsiteY9" fmla="*/ 184943 h 266700"/>
                      <a:gd name="connsiteX10" fmla="*/ 120649 w 264318"/>
                      <a:gd name="connsiteY10" fmla="*/ 208756 h 266700"/>
                      <a:gd name="connsiteX11" fmla="*/ 168274 w 264318"/>
                      <a:gd name="connsiteY11" fmla="*/ 223043 h 266700"/>
                      <a:gd name="connsiteX12" fmla="*/ 215899 w 264318"/>
                      <a:gd name="connsiteY12" fmla="*/ 265906 h 266700"/>
                      <a:gd name="connsiteX13" fmla="*/ 263524 w 264318"/>
                      <a:gd name="connsiteY13" fmla="*/ 223043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64318" h="266700">
                        <a:moveTo>
                          <a:pt x="263524" y="223043"/>
                        </a:moveTo>
                        <a:cubicBezTo>
                          <a:pt x="262730" y="201612"/>
                          <a:pt x="224631" y="164305"/>
                          <a:pt x="211137" y="137318"/>
                        </a:cubicBezTo>
                        <a:cubicBezTo>
                          <a:pt x="197643" y="110331"/>
                          <a:pt x="197643" y="82549"/>
                          <a:pt x="182562" y="61118"/>
                        </a:cubicBezTo>
                        <a:cubicBezTo>
                          <a:pt x="167481" y="39687"/>
                          <a:pt x="138905" y="17462"/>
                          <a:pt x="120649" y="8731"/>
                        </a:cubicBezTo>
                        <a:cubicBezTo>
                          <a:pt x="102393" y="0"/>
                          <a:pt x="88899" y="3969"/>
                          <a:pt x="73024" y="8731"/>
                        </a:cubicBezTo>
                        <a:cubicBezTo>
                          <a:pt x="57149" y="13493"/>
                          <a:pt x="37305" y="30956"/>
                          <a:pt x="25399" y="37306"/>
                        </a:cubicBezTo>
                        <a:cubicBezTo>
                          <a:pt x="13493" y="43656"/>
                          <a:pt x="3175" y="36512"/>
                          <a:pt x="1587" y="46831"/>
                        </a:cubicBezTo>
                        <a:cubicBezTo>
                          <a:pt x="0" y="57150"/>
                          <a:pt x="9524" y="81756"/>
                          <a:pt x="15874" y="99218"/>
                        </a:cubicBezTo>
                        <a:cubicBezTo>
                          <a:pt x="22224" y="116680"/>
                          <a:pt x="27781" y="137319"/>
                          <a:pt x="39687" y="151606"/>
                        </a:cubicBezTo>
                        <a:cubicBezTo>
                          <a:pt x="51593" y="165893"/>
                          <a:pt x="87312" y="184943"/>
                          <a:pt x="87312" y="184943"/>
                        </a:cubicBezTo>
                        <a:cubicBezTo>
                          <a:pt x="100806" y="194468"/>
                          <a:pt x="107155" y="202406"/>
                          <a:pt x="120649" y="208756"/>
                        </a:cubicBezTo>
                        <a:cubicBezTo>
                          <a:pt x="134143" y="215106"/>
                          <a:pt x="152399" y="213518"/>
                          <a:pt x="168274" y="223043"/>
                        </a:cubicBezTo>
                        <a:cubicBezTo>
                          <a:pt x="184149" y="232568"/>
                          <a:pt x="197643" y="265112"/>
                          <a:pt x="215899" y="265906"/>
                        </a:cubicBezTo>
                        <a:cubicBezTo>
                          <a:pt x="234155" y="266700"/>
                          <a:pt x="264318" y="244474"/>
                          <a:pt x="263524" y="223043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3" name="Полилиния 252">
                    <a:hlinkClick r:id="" action="ppaction://noaction"/>
                  </p:cNvPr>
                  <p:cNvSpPr/>
                  <p:nvPr/>
                </p:nvSpPr>
                <p:spPr>
                  <a:xfrm>
                    <a:off x="2123281" y="5526981"/>
                    <a:ext cx="302271" cy="328768"/>
                  </a:xfrm>
                  <a:custGeom>
                    <a:avLst/>
                    <a:gdLst>
                      <a:gd name="connsiteX0" fmla="*/ 199231 w 238125"/>
                      <a:gd name="connsiteY0" fmla="*/ 203200 h 257969"/>
                      <a:gd name="connsiteX1" fmla="*/ 213519 w 238125"/>
                      <a:gd name="connsiteY1" fmla="*/ 84138 h 257969"/>
                      <a:gd name="connsiteX2" fmla="*/ 237331 w 238125"/>
                      <a:gd name="connsiteY2" fmla="*/ 46038 h 257969"/>
                      <a:gd name="connsiteX3" fmla="*/ 208756 w 238125"/>
                      <a:gd name="connsiteY3" fmla="*/ 12700 h 257969"/>
                      <a:gd name="connsiteX4" fmla="*/ 165894 w 238125"/>
                      <a:gd name="connsiteY4" fmla="*/ 17463 h 257969"/>
                      <a:gd name="connsiteX5" fmla="*/ 146844 w 238125"/>
                      <a:gd name="connsiteY5" fmla="*/ 26988 h 257969"/>
                      <a:gd name="connsiteX6" fmla="*/ 137319 w 238125"/>
                      <a:gd name="connsiteY6" fmla="*/ 7938 h 257969"/>
                      <a:gd name="connsiteX7" fmla="*/ 84931 w 238125"/>
                      <a:gd name="connsiteY7" fmla="*/ 3175 h 257969"/>
                      <a:gd name="connsiteX8" fmla="*/ 51594 w 238125"/>
                      <a:gd name="connsiteY8" fmla="*/ 26988 h 257969"/>
                      <a:gd name="connsiteX9" fmla="*/ 23019 w 238125"/>
                      <a:gd name="connsiteY9" fmla="*/ 50800 h 257969"/>
                      <a:gd name="connsiteX10" fmla="*/ 37306 w 238125"/>
                      <a:gd name="connsiteY10" fmla="*/ 84138 h 257969"/>
                      <a:gd name="connsiteX11" fmla="*/ 23019 w 238125"/>
                      <a:gd name="connsiteY11" fmla="*/ 122238 h 257969"/>
                      <a:gd name="connsiteX12" fmla="*/ 3969 w 238125"/>
                      <a:gd name="connsiteY12" fmla="*/ 131763 h 257969"/>
                      <a:gd name="connsiteX13" fmla="*/ 46831 w 238125"/>
                      <a:gd name="connsiteY13" fmla="*/ 184150 h 257969"/>
                      <a:gd name="connsiteX14" fmla="*/ 84931 w 238125"/>
                      <a:gd name="connsiteY14" fmla="*/ 227013 h 257969"/>
                      <a:gd name="connsiteX15" fmla="*/ 103981 w 238125"/>
                      <a:gd name="connsiteY15" fmla="*/ 255588 h 257969"/>
                      <a:gd name="connsiteX16" fmla="*/ 199231 w 238125"/>
                      <a:gd name="connsiteY16" fmla="*/ 203200 h 257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8125" h="257969">
                        <a:moveTo>
                          <a:pt x="199231" y="203200"/>
                        </a:moveTo>
                        <a:cubicBezTo>
                          <a:pt x="217487" y="174625"/>
                          <a:pt x="207169" y="110332"/>
                          <a:pt x="213519" y="84138"/>
                        </a:cubicBezTo>
                        <a:cubicBezTo>
                          <a:pt x="219869" y="57944"/>
                          <a:pt x="238125" y="57944"/>
                          <a:pt x="237331" y="46038"/>
                        </a:cubicBezTo>
                        <a:cubicBezTo>
                          <a:pt x="236537" y="34132"/>
                          <a:pt x="220662" y="17463"/>
                          <a:pt x="208756" y="12700"/>
                        </a:cubicBezTo>
                        <a:cubicBezTo>
                          <a:pt x="196850" y="7938"/>
                          <a:pt x="176213" y="15082"/>
                          <a:pt x="165894" y="17463"/>
                        </a:cubicBezTo>
                        <a:cubicBezTo>
                          <a:pt x="155575" y="19844"/>
                          <a:pt x="151606" y="28575"/>
                          <a:pt x="146844" y="26988"/>
                        </a:cubicBezTo>
                        <a:cubicBezTo>
                          <a:pt x="142082" y="25401"/>
                          <a:pt x="147638" y="11907"/>
                          <a:pt x="137319" y="7938"/>
                        </a:cubicBezTo>
                        <a:cubicBezTo>
                          <a:pt x="127000" y="3969"/>
                          <a:pt x="99218" y="0"/>
                          <a:pt x="84931" y="3175"/>
                        </a:cubicBezTo>
                        <a:cubicBezTo>
                          <a:pt x="70644" y="6350"/>
                          <a:pt x="61913" y="19051"/>
                          <a:pt x="51594" y="26988"/>
                        </a:cubicBezTo>
                        <a:cubicBezTo>
                          <a:pt x="41275" y="34925"/>
                          <a:pt x="25400" y="41275"/>
                          <a:pt x="23019" y="50800"/>
                        </a:cubicBezTo>
                        <a:cubicBezTo>
                          <a:pt x="20638" y="60325"/>
                          <a:pt x="37306" y="72232"/>
                          <a:pt x="37306" y="84138"/>
                        </a:cubicBezTo>
                        <a:cubicBezTo>
                          <a:pt x="37306" y="96044"/>
                          <a:pt x="28575" y="114300"/>
                          <a:pt x="23019" y="122238"/>
                        </a:cubicBezTo>
                        <a:cubicBezTo>
                          <a:pt x="17463" y="130176"/>
                          <a:pt x="0" y="121444"/>
                          <a:pt x="3969" y="131763"/>
                        </a:cubicBezTo>
                        <a:cubicBezTo>
                          <a:pt x="7938" y="142082"/>
                          <a:pt x="33337" y="168275"/>
                          <a:pt x="46831" y="184150"/>
                        </a:cubicBezTo>
                        <a:cubicBezTo>
                          <a:pt x="60325" y="200025"/>
                          <a:pt x="75406" y="215107"/>
                          <a:pt x="84931" y="227013"/>
                        </a:cubicBezTo>
                        <a:cubicBezTo>
                          <a:pt x="94456" y="238919"/>
                          <a:pt x="89694" y="257969"/>
                          <a:pt x="103981" y="255588"/>
                        </a:cubicBezTo>
                        <a:cubicBezTo>
                          <a:pt x="118268" y="253207"/>
                          <a:pt x="180975" y="231775"/>
                          <a:pt x="199231" y="203200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4" name="Полилиния 253">
                    <a:hlinkClick r:id="" action="ppaction://noaction"/>
                  </p:cNvPr>
                  <p:cNvSpPr/>
                  <p:nvPr/>
                </p:nvSpPr>
                <p:spPr>
                  <a:xfrm>
                    <a:off x="1936880" y="5398508"/>
                    <a:ext cx="302271" cy="297409"/>
                  </a:xfrm>
                  <a:custGeom>
                    <a:avLst/>
                    <a:gdLst>
                      <a:gd name="connsiteX0" fmla="*/ 84138 w 238125"/>
                      <a:gd name="connsiteY0" fmla="*/ 8731 h 233363"/>
                      <a:gd name="connsiteX1" fmla="*/ 146050 w 238125"/>
                      <a:gd name="connsiteY1" fmla="*/ 23019 h 233363"/>
                      <a:gd name="connsiteX2" fmla="*/ 165100 w 238125"/>
                      <a:gd name="connsiteY2" fmla="*/ 23019 h 233363"/>
                      <a:gd name="connsiteX3" fmla="*/ 203200 w 238125"/>
                      <a:gd name="connsiteY3" fmla="*/ 51594 h 233363"/>
                      <a:gd name="connsiteX4" fmla="*/ 236538 w 238125"/>
                      <a:gd name="connsiteY4" fmla="*/ 89694 h 233363"/>
                      <a:gd name="connsiteX5" fmla="*/ 212725 w 238125"/>
                      <a:gd name="connsiteY5" fmla="*/ 132556 h 233363"/>
                      <a:gd name="connsiteX6" fmla="*/ 184150 w 238125"/>
                      <a:gd name="connsiteY6" fmla="*/ 151606 h 233363"/>
                      <a:gd name="connsiteX7" fmla="*/ 203200 w 238125"/>
                      <a:gd name="connsiteY7" fmla="*/ 189706 h 233363"/>
                      <a:gd name="connsiteX8" fmla="*/ 165100 w 238125"/>
                      <a:gd name="connsiteY8" fmla="*/ 232569 h 233363"/>
                      <a:gd name="connsiteX9" fmla="*/ 74613 w 238125"/>
                      <a:gd name="connsiteY9" fmla="*/ 194469 h 233363"/>
                      <a:gd name="connsiteX10" fmla="*/ 36513 w 238125"/>
                      <a:gd name="connsiteY10" fmla="*/ 137319 h 233363"/>
                      <a:gd name="connsiteX11" fmla="*/ 3175 w 238125"/>
                      <a:gd name="connsiteY11" fmla="*/ 113506 h 233363"/>
                      <a:gd name="connsiteX12" fmla="*/ 17463 w 238125"/>
                      <a:gd name="connsiteY12" fmla="*/ 75406 h 233363"/>
                      <a:gd name="connsiteX13" fmla="*/ 84138 w 238125"/>
                      <a:gd name="connsiteY13" fmla="*/ 8731 h 233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8125" h="233363">
                        <a:moveTo>
                          <a:pt x="84138" y="8731"/>
                        </a:moveTo>
                        <a:cubicBezTo>
                          <a:pt x="105569" y="0"/>
                          <a:pt x="132556" y="20638"/>
                          <a:pt x="146050" y="23019"/>
                        </a:cubicBezTo>
                        <a:cubicBezTo>
                          <a:pt x="159544" y="25400"/>
                          <a:pt x="155575" y="18256"/>
                          <a:pt x="165100" y="23019"/>
                        </a:cubicBezTo>
                        <a:cubicBezTo>
                          <a:pt x="174625" y="27782"/>
                          <a:pt x="191294" y="40482"/>
                          <a:pt x="203200" y="51594"/>
                        </a:cubicBezTo>
                        <a:cubicBezTo>
                          <a:pt x="215106" y="62706"/>
                          <a:pt x="234951" y="76200"/>
                          <a:pt x="236538" y="89694"/>
                        </a:cubicBezTo>
                        <a:cubicBezTo>
                          <a:pt x="238125" y="103188"/>
                          <a:pt x="221456" y="122237"/>
                          <a:pt x="212725" y="132556"/>
                        </a:cubicBezTo>
                        <a:cubicBezTo>
                          <a:pt x="203994" y="142875"/>
                          <a:pt x="185738" y="142081"/>
                          <a:pt x="184150" y="151606"/>
                        </a:cubicBezTo>
                        <a:cubicBezTo>
                          <a:pt x="182563" y="161131"/>
                          <a:pt x="206375" y="176212"/>
                          <a:pt x="203200" y="189706"/>
                        </a:cubicBezTo>
                        <a:cubicBezTo>
                          <a:pt x="200025" y="203200"/>
                          <a:pt x="186531" y="231775"/>
                          <a:pt x="165100" y="232569"/>
                        </a:cubicBezTo>
                        <a:cubicBezTo>
                          <a:pt x="143669" y="233363"/>
                          <a:pt x="96044" y="210344"/>
                          <a:pt x="74613" y="194469"/>
                        </a:cubicBezTo>
                        <a:cubicBezTo>
                          <a:pt x="53182" y="178594"/>
                          <a:pt x="48419" y="150813"/>
                          <a:pt x="36513" y="137319"/>
                        </a:cubicBezTo>
                        <a:cubicBezTo>
                          <a:pt x="24607" y="123825"/>
                          <a:pt x="6350" y="123825"/>
                          <a:pt x="3175" y="113506"/>
                        </a:cubicBezTo>
                        <a:cubicBezTo>
                          <a:pt x="0" y="103187"/>
                          <a:pt x="3969" y="88106"/>
                          <a:pt x="17463" y="75406"/>
                        </a:cubicBezTo>
                        <a:cubicBezTo>
                          <a:pt x="30957" y="62706"/>
                          <a:pt x="62707" y="17462"/>
                          <a:pt x="84138" y="8731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2474860" y="1269459"/>
                  <a:ext cx="9640980" cy="6245785"/>
                  <a:chOff x="2474860" y="1269459"/>
                  <a:chExt cx="9640980" cy="6245785"/>
                </a:xfrm>
              </p:grpSpPr>
              <p:grpSp>
                <p:nvGrpSpPr>
                  <p:cNvPr id="44" name="Группа 43"/>
                  <p:cNvGrpSpPr/>
                  <p:nvPr/>
                </p:nvGrpSpPr>
                <p:grpSpPr>
                  <a:xfrm>
                    <a:off x="5757858" y="1269459"/>
                    <a:ext cx="6357982" cy="6245785"/>
                    <a:chOff x="5757858" y="1269459"/>
                    <a:chExt cx="6357982" cy="6245785"/>
                  </a:xfrm>
                </p:grpSpPr>
                <p:grpSp>
                  <p:nvGrpSpPr>
                    <p:cNvPr id="2" name="Группа 43"/>
                    <p:cNvGrpSpPr/>
                    <p:nvPr/>
                  </p:nvGrpSpPr>
                  <p:grpSpPr>
                    <a:xfrm>
                      <a:off x="7232621" y="1269459"/>
                      <a:ext cx="4883219" cy="6232551"/>
                      <a:chOff x="7232621" y="1269459"/>
                      <a:chExt cx="4883219" cy="6232551"/>
                    </a:xfrm>
                  </p:grpSpPr>
                  <p:pic>
                    <p:nvPicPr>
                      <p:cNvPr id="4106" name="Picture 10" descr="C:\Users\User\Desktop\Рисунок9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621" y="1269459"/>
                        <a:ext cx="4883219" cy="6232551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142" name="Полилиния 141">
                        <a:hlinkClick r:id="" action="ppaction://noaction"/>
                      </p:cNvPr>
                      <p:cNvSpPr/>
                      <p:nvPr/>
                    </p:nvSpPr>
                    <p:spPr>
                      <a:xfrm>
                        <a:off x="9842673" y="1593736"/>
                        <a:ext cx="162823" cy="202319"/>
                      </a:xfrm>
                      <a:custGeom>
                        <a:avLst/>
                        <a:gdLst>
                          <a:gd name="connsiteX0" fmla="*/ 106680 w 128270"/>
                          <a:gd name="connsiteY0" fmla="*/ 140970 h 158750"/>
                          <a:gd name="connsiteX1" fmla="*/ 114300 w 128270"/>
                          <a:gd name="connsiteY1" fmla="*/ 19050 h 158750"/>
                          <a:gd name="connsiteX2" fmla="*/ 22860 w 128270"/>
                          <a:gd name="connsiteY2" fmla="*/ 26670 h 158750"/>
                          <a:gd name="connsiteX3" fmla="*/ 15240 w 128270"/>
                          <a:gd name="connsiteY3" fmla="*/ 125730 h 158750"/>
                          <a:gd name="connsiteX4" fmla="*/ 106680 w 128270"/>
                          <a:gd name="connsiteY4" fmla="*/ 140970 h 1587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8270" h="158750">
                            <a:moveTo>
                              <a:pt x="106680" y="140970"/>
                            </a:moveTo>
                            <a:cubicBezTo>
                              <a:pt x="123190" y="123190"/>
                              <a:pt x="128270" y="38100"/>
                              <a:pt x="114300" y="19050"/>
                            </a:cubicBezTo>
                            <a:cubicBezTo>
                              <a:pt x="100330" y="0"/>
                              <a:pt x="39370" y="8890"/>
                              <a:pt x="22860" y="26670"/>
                            </a:cubicBezTo>
                            <a:cubicBezTo>
                              <a:pt x="6350" y="44450"/>
                              <a:pt x="0" y="107950"/>
                              <a:pt x="15240" y="125730"/>
                            </a:cubicBezTo>
                            <a:cubicBezTo>
                              <a:pt x="30480" y="143510"/>
                              <a:pt x="90170" y="158750"/>
                              <a:pt x="106680" y="14097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pic>
                  <p:nvPicPr>
                    <p:cNvPr id="4105" name="Picture 9" descr="C:\Users\User\Desktop\Рисунок8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1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757858" y="2401073"/>
                      <a:ext cx="3437394" cy="5114171"/>
                    </a:xfrm>
                    <a:prstGeom prst="rect">
                      <a:avLst/>
                    </a:prstGeom>
                    <a:noFill/>
                  </p:spPr>
                </p:pic>
              </p:grpSp>
              <p:grpSp>
                <p:nvGrpSpPr>
                  <p:cNvPr id="9" name="Группа 215"/>
                  <p:cNvGrpSpPr/>
                  <p:nvPr/>
                </p:nvGrpSpPr>
                <p:grpSpPr>
                  <a:xfrm>
                    <a:off x="2474860" y="4912797"/>
                    <a:ext cx="1315887" cy="819393"/>
                    <a:chOff x="2451747" y="4954419"/>
                    <a:chExt cx="1315887" cy="819393"/>
                  </a:xfrm>
                  <a:solidFill>
                    <a:srgbClr val="FF0000"/>
                  </a:solidFill>
                </p:grpSpPr>
                <p:sp>
                  <p:nvSpPr>
                    <p:cNvPr id="234" name="Полилиния 233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2451747" y="5448078"/>
                      <a:ext cx="370787" cy="325733"/>
                    </a:xfrm>
                    <a:custGeom>
                      <a:avLst/>
                      <a:gdLst>
                        <a:gd name="connsiteX0" fmla="*/ 78582 w 292101"/>
                        <a:gd name="connsiteY0" fmla="*/ 12700 h 255587"/>
                        <a:gd name="connsiteX1" fmla="*/ 145257 w 292101"/>
                        <a:gd name="connsiteY1" fmla="*/ 26987 h 255587"/>
                        <a:gd name="connsiteX2" fmla="*/ 145257 w 292101"/>
                        <a:gd name="connsiteY2" fmla="*/ 79375 h 255587"/>
                        <a:gd name="connsiteX3" fmla="*/ 188119 w 292101"/>
                        <a:gd name="connsiteY3" fmla="*/ 155575 h 255587"/>
                        <a:gd name="connsiteX4" fmla="*/ 259557 w 292101"/>
                        <a:gd name="connsiteY4" fmla="*/ 117475 h 255587"/>
                        <a:gd name="connsiteX5" fmla="*/ 288132 w 292101"/>
                        <a:gd name="connsiteY5" fmla="*/ 150812 h 255587"/>
                        <a:gd name="connsiteX6" fmla="*/ 283369 w 292101"/>
                        <a:gd name="connsiteY6" fmla="*/ 203200 h 255587"/>
                        <a:gd name="connsiteX7" fmla="*/ 259557 w 292101"/>
                        <a:gd name="connsiteY7" fmla="*/ 246062 h 255587"/>
                        <a:gd name="connsiteX8" fmla="*/ 202407 w 292101"/>
                        <a:gd name="connsiteY8" fmla="*/ 250825 h 255587"/>
                        <a:gd name="connsiteX9" fmla="*/ 164307 w 292101"/>
                        <a:gd name="connsiteY9" fmla="*/ 217487 h 255587"/>
                        <a:gd name="connsiteX10" fmla="*/ 102394 w 292101"/>
                        <a:gd name="connsiteY10" fmla="*/ 217487 h 255587"/>
                        <a:gd name="connsiteX11" fmla="*/ 83344 w 292101"/>
                        <a:gd name="connsiteY11" fmla="*/ 231775 h 255587"/>
                        <a:gd name="connsiteX12" fmla="*/ 59532 w 292101"/>
                        <a:gd name="connsiteY12" fmla="*/ 179387 h 255587"/>
                        <a:gd name="connsiteX13" fmla="*/ 7144 w 292101"/>
                        <a:gd name="connsiteY13" fmla="*/ 127000 h 255587"/>
                        <a:gd name="connsiteX14" fmla="*/ 16669 w 292101"/>
                        <a:gd name="connsiteY14" fmla="*/ 103187 h 255587"/>
                        <a:gd name="connsiteX15" fmla="*/ 78582 w 292101"/>
                        <a:gd name="connsiteY15" fmla="*/ 12700 h 255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92101" h="255587">
                          <a:moveTo>
                            <a:pt x="78582" y="12700"/>
                          </a:moveTo>
                          <a:cubicBezTo>
                            <a:pt x="100013" y="0"/>
                            <a:pt x="134145" y="15875"/>
                            <a:pt x="145257" y="26987"/>
                          </a:cubicBezTo>
                          <a:cubicBezTo>
                            <a:pt x="156369" y="38099"/>
                            <a:pt x="138113" y="57944"/>
                            <a:pt x="145257" y="79375"/>
                          </a:cubicBezTo>
                          <a:cubicBezTo>
                            <a:pt x="152401" y="100806"/>
                            <a:pt x="169069" y="149225"/>
                            <a:pt x="188119" y="155575"/>
                          </a:cubicBezTo>
                          <a:cubicBezTo>
                            <a:pt x="207169" y="161925"/>
                            <a:pt x="242888" y="118269"/>
                            <a:pt x="259557" y="117475"/>
                          </a:cubicBezTo>
                          <a:cubicBezTo>
                            <a:pt x="276226" y="116681"/>
                            <a:pt x="284163" y="136525"/>
                            <a:pt x="288132" y="150812"/>
                          </a:cubicBezTo>
                          <a:cubicBezTo>
                            <a:pt x="292101" y="165099"/>
                            <a:pt x="288131" y="187325"/>
                            <a:pt x="283369" y="203200"/>
                          </a:cubicBezTo>
                          <a:cubicBezTo>
                            <a:pt x="278607" y="219075"/>
                            <a:pt x="273051" y="238125"/>
                            <a:pt x="259557" y="246062"/>
                          </a:cubicBezTo>
                          <a:cubicBezTo>
                            <a:pt x="246063" y="253999"/>
                            <a:pt x="218282" y="255587"/>
                            <a:pt x="202407" y="250825"/>
                          </a:cubicBezTo>
                          <a:cubicBezTo>
                            <a:pt x="186532" y="246063"/>
                            <a:pt x="180976" y="223043"/>
                            <a:pt x="164307" y="217487"/>
                          </a:cubicBezTo>
                          <a:cubicBezTo>
                            <a:pt x="147638" y="211931"/>
                            <a:pt x="115888" y="215106"/>
                            <a:pt x="102394" y="217487"/>
                          </a:cubicBezTo>
                          <a:cubicBezTo>
                            <a:pt x="88900" y="219868"/>
                            <a:pt x="90488" y="238125"/>
                            <a:pt x="83344" y="231775"/>
                          </a:cubicBezTo>
                          <a:cubicBezTo>
                            <a:pt x="76200" y="225425"/>
                            <a:pt x="72232" y="196850"/>
                            <a:pt x="59532" y="179387"/>
                          </a:cubicBezTo>
                          <a:cubicBezTo>
                            <a:pt x="46832" y="161925"/>
                            <a:pt x="14288" y="139700"/>
                            <a:pt x="7144" y="127000"/>
                          </a:cubicBezTo>
                          <a:cubicBezTo>
                            <a:pt x="0" y="114300"/>
                            <a:pt x="8732" y="116681"/>
                            <a:pt x="16669" y="103187"/>
                          </a:cubicBezTo>
                          <a:cubicBezTo>
                            <a:pt x="24606" y="89693"/>
                            <a:pt x="57151" y="25400"/>
                            <a:pt x="78582" y="12700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5" name="Полилиния 234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2809435" y="5533052"/>
                      <a:ext cx="219651" cy="240760"/>
                    </a:xfrm>
                    <a:custGeom>
                      <a:avLst/>
                      <a:gdLst>
                        <a:gd name="connsiteX0" fmla="*/ 15875 w 173038"/>
                        <a:gd name="connsiteY0" fmla="*/ 84137 h 188913"/>
                        <a:gd name="connsiteX1" fmla="*/ 58737 w 173038"/>
                        <a:gd name="connsiteY1" fmla="*/ 12700 h 188913"/>
                        <a:gd name="connsiteX2" fmla="*/ 101600 w 173038"/>
                        <a:gd name="connsiteY2" fmla="*/ 7937 h 188913"/>
                        <a:gd name="connsiteX3" fmla="*/ 130175 w 173038"/>
                        <a:gd name="connsiteY3" fmla="*/ 31750 h 188913"/>
                        <a:gd name="connsiteX4" fmla="*/ 149225 w 173038"/>
                        <a:gd name="connsiteY4" fmla="*/ 60325 h 188913"/>
                        <a:gd name="connsiteX5" fmla="*/ 168275 w 173038"/>
                        <a:gd name="connsiteY5" fmla="*/ 84137 h 188913"/>
                        <a:gd name="connsiteX6" fmla="*/ 168275 w 173038"/>
                        <a:gd name="connsiteY6" fmla="*/ 107950 h 188913"/>
                        <a:gd name="connsiteX7" fmla="*/ 139700 w 173038"/>
                        <a:gd name="connsiteY7" fmla="*/ 131762 h 188913"/>
                        <a:gd name="connsiteX8" fmla="*/ 134937 w 173038"/>
                        <a:gd name="connsiteY8" fmla="*/ 155575 h 188913"/>
                        <a:gd name="connsiteX9" fmla="*/ 134937 w 173038"/>
                        <a:gd name="connsiteY9" fmla="*/ 184150 h 188913"/>
                        <a:gd name="connsiteX10" fmla="*/ 87312 w 173038"/>
                        <a:gd name="connsiteY10" fmla="*/ 184150 h 188913"/>
                        <a:gd name="connsiteX11" fmla="*/ 34925 w 173038"/>
                        <a:gd name="connsiteY11" fmla="*/ 160337 h 188913"/>
                        <a:gd name="connsiteX12" fmla="*/ 1587 w 173038"/>
                        <a:gd name="connsiteY12" fmla="*/ 136525 h 188913"/>
                        <a:gd name="connsiteX13" fmla="*/ 15875 w 173038"/>
                        <a:gd name="connsiteY13" fmla="*/ 84137 h 18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73038" h="188913">
                          <a:moveTo>
                            <a:pt x="15875" y="84137"/>
                          </a:moveTo>
                          <a:cubicBezTo>
                            <a:pt x="25400" y="63500"/>
                            <a:pt x="44450" y="25400"/>
                            <a:pt x="58737" y="12700"/>
                          </a:cubicBezTo>
                          <a:cubicBezTo>
                            <a:pt x="73025" y="0"/>
                            <a:pt x="89694" y="4762"/>
                            <a:pt x="101600" y="7937"/>
                          </a:cubicBezTo>
                          <a:cubicBezTo>
                            <a:pt x="113506" y="11112"/>
                            <a:pt x="122238" y="23019"/>
                            <a:pt x="130175" y="31750"/>
                          </a:cubicBezTo>
                          <a:cubicBezTo>
                            <a:pt x="138112" y="40481"/>
                            <a:pt x="142875" y="51594"/>
                            <a:pt x="149225" y="60325"/>
                          </a:cubicBezTo>
                          <a:cubicBezTo>
                            <a:pt x="155575" y="69056"/>
                            <a:pt x="165100" y="76199"/>
                            <a:pt x="168275" y="84137"/>
                          </a:cubicBezTo>
                          <a:cubicBezTo>
                            <a:pt x="171450" y="92075"/>
                            <a:pt x="173038" y="100013"/>
                            <a:pt x="168275" y="107950"/>
                          </a:cubicBezTo>
                          <a:cubicBezTo>
                            <a:pt x="163513" y="115888"/>
                            <a:pt x="145256" y="123825"/>
                            <a:pt x="139700" y="131762"/>
                          </a:cubicBezTo>
                          <a:cubicBezTo>
                            <a:pt x="134144" y="139700"/>
                            <a:pt x="135731" y="146844"/>
                            <a:pt x="134937" y="155575"/>
                          </a:cubicBezTo>
                          <a:cubicBezTo>
                            <a:pt x="134143" y="164306"/>
                            <a:pt x="142875" y="179388"/>
                            <a:pt x="134937" y="184150"/>
                          </a:cubicBezTo>
                          <a:cubicBezTo>
                            <a:pt x="127000" y="188913"/>
                            <a:pt x="103981" y="188119"/>
                            <a:pt x="87312" y="184150"/>
                          </a:cubicBezTo>
                          <a:cubicBezTo>
                            <a:pt x="70643" y="180181"/>
                            <a:pt x="49212" y="168274"/>
                            <a:pt x="34925" y="160337"/>
                          </a:cubicBezTo>
                          <a:cubicBezTo>
                            <a:pt x="20638" y="152400"/>
                            <a:pt x="3175" y="152400"/>
                            <a:pt x="1587" y="136525"/>
                          </a:cubicBezTo>
                          <a:cubicBezTo>
                            <a:pt x="0" y="120650"/>
                            <a:pt x="6350" y="104774"/>
                            <a:pt x="15875" y="84137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6" name="Полилиния 235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2876942" y="5424812"/>
                      <a:ext cx="383884" cy="256944"/>
                    </a:xfrm>
                    <a:custGeom>
                      <a:avLst/>
                      <a:gdLst>
                        <a:gd name="connsiteX0" fmla="*/ 48419 w 302419"/>
                        <a:gd name="connsiteY0" fmla="*/ 92868 h 201612"/>
                        <a:gd name="connsiteX1" fmla="*/ 5556 w 302419"/>
                        <a:gd name="connsiteY1" fmla="*/ 59531 h 201612"/>
                        <a:gd name="connsiteX2" fmla="*/ 15081 w 302419"/>
                        <a:gd name="connsiteY2" fmla="*/ 21431 h 201612"/>
                        <a:gd name="connsiteX3" fmla="*/ 53181 w 302419"/>
                        <a:gd name="connsiteY3" fmla="*/ 2381 h 201612"/>
                        <a:gd name="connsiteX4" fmla="*/ 96044 w 302419"/>
                        <a:gd name="connsiteY4" fmla="*/ 7143 h 201612"/>
                        <a:gd name="connsiteX5" fmla="*/ 124619 w 302419"/>
                        <a:gd name="connsiteY5" fmla="*/ 30956 h 201612"/>
                        <a:gd name="connsiteX6" fmla="*/ 134144 w 302419"/>
                        <a:gd name="connsiteY6" fmla="*/ 54768 h 201612"/>
                        <a:gd name="connsiteX7" fmla="*/ 143669 w 302419"/>
                        <a:gd name="connsiteY7" fmla="*/ 64293 h 201612"/>
                        <a:gd name="connsiteX8" fmla="*/ 172244 w 302419"/>
                        <a:gd name="connsiteY8" fmla="*/ 50006 h 201612"/>
                        <a:gd name="connsiteX9" fmla="*/ 205581 w 302419"/>
                        <a:gd name="connsiteY9" fmla="*/ 50006 h 201612"/>
                        <a:gd name="connsiteX10" fmla="*/ 257969 w 302419"/>
                        <a:gd name="connsiteY10" fmla="*/ 73818 h 201612"/>
                        <a:gd name="connsiteX11" fmla="*/ 281781 w 302419"/>
                        <a:gd name="connsiteY11" fmla="*/ 102393 h 201612"/>
                        <a:gd name="connsiteX12" fmla="*/ 291306 w 302419"/>
                        <a:gd name="connsiteY12" fmla="*/ 150018 h 201612"/>
                        <a:gd name="connsiteX13" fmla="*/ 296069 w 302419"/>
                        <a:gd name="connsiteY13" fmla="*/ 169068 h 201612"/>
                        <a:gd name="connsiteX14" fmla="*/ 296069 w 302419"/>
                        <a:gd name="connsiteY14" fmla="*/ 188118 h 201612"/>
                        <a:gd name="connsiteX15" fmla="*/ 257969 w 302419"/>
                        <a:gd name="connsiteY15" fmla="*/ 192881 h 201612"/>
                        <a:gd name="connsiteX16" fmla="*/ 234156 w 302419"/>
                        <a:gd name="connsiteY16" fmla="*/ 173831 h 201612"/>
                        <a:gd name="connsiteX17" fmla="*/ 205581 w 302419"/>
                        <a:gd name="connsiteY17" fmla="*/ 169068 h 201612"/>
                        <a:gd name="connsiteX18" fmla="*/ 167481 w 302419"/>
                        <a:gd name="connsiteY18" fmla="*/ 188118 h 201612"/>
                        <a:gd name="connsiteX19" fmla="*/ 134144 w 302419"/>
                        <a:gd name="connsiteY19" fmla="*/ 197643 h 201612"/>
                        <a:gd name="connsiteX20" fmla="*/ 105569 w 302419"/>
                        <a:gd name="connsiteY20" fmla="*/ 192881 h 201612"/>
                        <a:gd name="connsiteX21" fmla="*/ 110331 w 302419"/>
                        <a:gd name="connsiteY21" fmla="*/ 145256 h 201612"/>
                        <a:gd name="connsiteX22" fmla="*/ 48419 w 302419"/>
                        <a:gd name="connsiteY22" fmla="*/ 92868 h 2016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302419" h="201612">
                          <a:moveTo>
                            <a:pt x="48419" y="92868"/>
                          </a:moveTo>
                          <a:cubicBezTo>
                            <a:pt x="30957" y="78581"/>
                            <a:pt x="11112" y="71437"/>
                            <a:pt x="5556" y="59531"/>
                          </a:cubicBezTo>
                          <a:cubicBezTo>
                            <a:pt x="0" y="47625"/>
                            <a:pt x="7144" y="30956"/>
                            <a:pt x="15081" y="21431"/>
                          </a:cubicBezTo>
                          <a:cubicBezTo>
                            <a:pt x="23018" y="11906"/>
                            <a:pt x="39687" y="4762"/>
                            <a:pt x="53181" y="2381"/>
                          </a:cubicBezTo>
                          <a:cubicBezTo>
                            <a:pt x="66675" y="0"/>
                            <a:pt x="84138" y="2381"/>
                            <a:pt x="96044" y="7143"/>
                          </a:cubicBezTo>
                          <a:cubicBezTo>
                            <a:pt x="107950" y="11905"/>
                            <a:pt x="118269" y="23019"/>
                            <a:pt x="124619" y="30956"/>
                          </a:cubicBezTo>
                          <a:cubicBezTo>
                            <a:pt x="130969" y="38893"/>
                            <a:pt x="130969" y="49212"/>
                            <a:pt x="134144" y="54768"/>
                          </a:cubicBezTo>
                          <a:cubicBezTo>
                            <a:pt x="137319" y="60324"/>
                            <a:pt x="137319" y="65087"/>
                            <a:pt x="143669" y="64293"/>
                          </a:cubicBezTo>
                          <a:cubicBezTo>
                            <a:pt x="150019" y="63499"/>
                            <a:pt x="161925" y="52387"/>
                            <a:pt x="172244" y="50006"/>
                          </a:cubicBezTo>
                          <a:cubicBezTo>
                            <a:pt x="182563" y="47625"/>
                            <a:pt x="191294" y="46037"/>
                            <a:pt x="205581" y="50006"/>
                          </a:cubicBezTo>
                          <a:cubicBezTo>
                            <a:pt x="219868" y="53975"/>
                            <a:pt x="245269" y="65087"/>
                            <a:pt x="257969" y="73818"/>
                          </a:cubicBezTo>
                          <a:cubicBezTo>
                            <a:pt x="270669" y="82549"/>
                            <a:pt x="276225" y="89693"/>
                            <a:pt x="281781" y="102393"/>
                          </a:cubicBezTo>
                          <a:cubicBezTo>
                            <a:pt x="287337" y="115093"/>
                            <a:pt x="288925" y="138906"/>
                            <a:pt x="291306" y="150018"/>
                          </a:cubicBezTo>
                          <a:cubicBezTo>
                            <a:pt x="293687" y="161130"/>
                            <a:pt x="295275" y="162718"/>
                            <a:pt x="296069" y="169068"/>
                          </a:cubicBezTo>
                          <a:cubicBezTo>
                            <a:pt x="296863" y="175418"/>
                            <a:pt x="302419" y="184149"/>
                            <a:pt x="296069" y="188118"/>
                          </a:cubicBezTo>
                          <a:cubicBezTo>
                            <a:pt x="289719" y="192087"/>
                            <a:pt x="268288" y="195262"/>
                            <a:pt x="257969" y="192881"/>
                          </a:cubicBezTo>
                          <a:cubicBezTo>
                            <a:pt x="247650" y="190500"/>
                            <a:pt x="242887" y="177800"/>
                            <a:pt x="234156" y="173831"/>
                          </a:cubicBezTo>
                          <a:cubicBezTo>
                            <a:pt x="225425" y="169862"/>
                            <a:pt x="216694" y="166687"/>
                            <a:pt x="205581" y="169068"/>
                          </a:cubicBezTo>
                          <a:cubicBezTo>
                            <a:pt x="194469" y="171449"/>
                            <a:pt x="179387" y="183356"/>
                            <a:pt x="167481" y="188118"/>
                          </a:cubicBezTo>
                          <a:cubicBezTo>
                            <a:pt x="155575" y="192881"/>
                            <a:pt x="144463" y="196849"/>
                            <a:pt x="134144" y="197643"/>
                          </a:cubicBezTo>
                          <a:cubicBezTo>
                            <a:pt x="123825" y="198437"/>
                            <a:pt x="109538" y="201612"/>
                            <a:pt x="105569" y="192881"/>
                          </a:cubicBezTo>
                          <a:cubicBezTo>
                            <a:pt x="101600" y="184150"/>
                            <a:pt x="114300" y="159543"/>
                            <a:pt x="110331" y="145256"/>
                          </a:cubicBezTo>
                          <a:cubicBezTo>
                            <a:pt x="106362" y="130969"/>
                            <a:pt x="65881" y="107155"/>
                            <a:pt x="48419" y="92868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7" name="Полилиния 236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2504141" y="5219458"/>
                      <a:ext cx="670034" cy="426892"/>
                    </a:xfrm>
                    <a:custGeom>
                      <a:avLst/>
                      <a:gdLst>
                        <a:gd name="connsiteX0" fmla="*/ 23019 w 527844"/>
                        <a:gd name="connsiteY0" fmla="*/ 144462 h 334962"/>
                        <a:gd name="connsiteX1" fmla="*/ 46832 w 527844"/>
                        <a:gd name="connsiteY1" fmla="*/ 201612 h 334962"/>
                        <a:gd name="connsiteX2" fmla="*/ 103982 w 527844"/>
                        <a:gd name="connsiteY2" fmla="*/ 196849 h 334962"/>
                        <a:gd name="connsiteX3" fmla="*/ 123032 w 527844"/>
                        <a:gd name="connsiteY3" fmla="*/ 282574 h 334962"/>
                        <a:gd name="connsiteX4" fmla="*/ 137319 w 527844"/>
                        <a:gd name="connsiteY4" fmla="*/ 330199 h 334962"/>
                        <a:gd name="connsiteX5" fmla="*/ 208757 w 527844"/>
                        <a:gd name="connsiteY5" fmla="*/ 311149 h 334962"/>
                        <a:gd name="connsiteX6" fmla="*/ 232569 w 527844"/>
                        <a:gd name="connsiteY6" fmla="*/ 292099 h 334962"/>
                        <a:gd name="connsiteX7" fmla="*/ 256382 w 527844"/>
                        <a:gd name="connsiteY7" fmla="*/ 306387 h 334962"/>
                        <a:gd name="connsiteX8" fmla="*/ 280194 w 527844"/>
                        <a:gd name="connsiteY8" fmla="*/ 268287 h 334962"/>
                        <a:gd name="connsiteX9" fmla="*/ 308769 w 527844"/>
                        <a:gd name="connsiteY9" fmla="*/ 249237 h 334962"/>
                        <a:gd name="connsiteX10" fmla="*/ 308769 w 527844"/>
                        <a:gd name="connsiteY10" fmla="*/ 215899 h 334962"/>
                        <a:gd name="connsiteX11" fmla="*/ 308769 w 527844"/>
                        <a:gd name="connsiteY11" fmla="*/ 182562 h 334962"/>
                        <a:gd name="connsiteX12" fmla="*/ 380207 w 527844"/>
                        <a:gd name="connsiteY12" fmla="*/ 168274 h 334962"/>
                        <a:gd name="connsiteX13" fmla="*/ 423069 w 527844"/>
                        <a:gd name="connsiteY13" fmla="*/ 182562 h 334962"/>
                        <a:gd name="connsiteX14" fmla="*/ 446882 w 527844"/>
                        <a:gd name="connsiteY14" fmla="*/ 134937 h 334962"/>
                        <a:gd name="connsiteX15" fmla="*/ 504032 w 527844"/>
                        <a:gd name="connsiteY15" fmla="*/ 130174 h 334962"/>
                        <a:gd name="connsiteX16" fmla="*/ 513557 w 527844"/>
                        <a:gd name="connsiteY16" fmla="*/ 92074 h 334962"/>
                        <a:gd name="connsiteX17" fmla="*/ 418307 w 527844"/>
                        <a:gd name="connsiteY17" fmla="*/ 25399 h 334962"/>
                        <a:gd name="connsiteX18" fmla="*/ 384969 w 527844"/>
                        <a:gd name="connsiteY18" fmla="*/ 1587 h 334962"/>
                        <a:gd name="connsiteX19" fmla="*/ 351632 w 527844"/>
                        <a:gd name="connsiteY19" fmla="*/ 34924 h 334962"/>
                        <a:gd name="connsiteX20" fmla="*/ 294482 w 527844"/>
                        <a:gd name="connsiteY20" fmla="*/ 30162 h 334962"/>
                        <a:gd name="connsiteX21" fmla="*/ 275432 w 527844"/>
                        <a:gd name="connsiteY21" fmla="*/ 20637 h 334962"/>
                        <a:gd name="connsiteX22" fmla="*/ 256382 w 527844"/>
                        <a:gd name="connsiteY22" fmla="*/ 68262 h 334962"/>
                        <a:gd name="connsiteX23" fmla="*/ 213519 w 527844"/>
                        <a:gd name="connsiteY23" fmla="*/ 44449 h 334962"/>
                        <a:gd name="connsiteX24" fmla="*/ 184944 w 527844"/>
                        <a:gd name="connsiteY24" fmla="*/ 73024 h 334962"/>
                        <a:gd name="connsiteX25" fmla="*/ 23019 w 527844"/>
                        <a:gd name="connsiteY25" fmla="*/ 144462 h 334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527844" h="334962">
                          <a:moveTo>
                            <a:pt x="23019" y="144462"/>
                          </a:moveTo>
                          <a:cubicBezTo>
                            <a:pt x="0" y="165893"/>
                            <a:pt x="33338" y="192881"/>
                            <a:pt x="46832" y="201612"/>
                          </a:cubicBezTo>
                          <a:cubicBezTo>
                            <a:pt x="60326" y="210343"/>
                            <a:pt x="91282" y="183355"/>
                            <a:pt x="103982" y="196849"/>
                          </a:cubicBezTo>
                          <a:cubicBezTo>
                            <a:pt x="116682" y="210343"/>
                            <a:pt x="117476" y="260349"/>
                            <a:pt x="123032" y="282574"/>
                          </a:cubicBezTo>
                          <a:cubicBezTo>
                            <a:pt x="128588" y="304799"/>
                            <a:pt x="123031" y="325436"/>
                            <a:pt x="137319" y="330199"/>
                          </a:cubicBezTo>
                          <a:cubicBezTo>
                            <a:pt x="151607" y="334962"/>
                            <a:pt x="192882" y="317499"/>
                            <a:pt x="208757" y="311149"/>
                          </a:cubicBezTo>
                          <a:cubicBezTo>
                            <a:pt x="224632" y="304799"/>
                            <a:pt x="224632" y="292893"/>
                            <a:pt x="232569" y="292099"/>
                          </a:cubicBezTo>
                          <a:cubicBezTo>
                            <a:pt x="240506" y="291305"/>
                            <a:pt x="248445" y="310356"/>
                            <a:pt x="256382" y="306387"/>
                          </a:cubicBezTo>
                          <a:cubicBezTo>
                            <a:pt x="264319" y="302418"/>
                            <a:pt x="271463" y="277812"/>
                            <a:pt x="280194" y="268287"/>
                          </a:cubicBezTo>
                          <a:cubicBezTo>
                            <a:pt x="288925" y="258762"/>
                            <a:pt x="304007" y="257968"/>
                            <a:pt x="308769" y="249237"/>
                          </a:cubicBezTo>
                          <a:cubicBezTo>
                            <a:pt x="313531" y="240506"/>
                            <a:pt x="308769" y="215899"/>
                            <a:pt x="308769" y="215899"/>
                          </a:cubicBezTo>
                          <a:cubicBezTo>
                            <a:pt x="308769" y="204787"/>
                            <a:pt x="296863" y="190499"/>
                            <a:pt x="308769" y="182562"/>
                          </a:cubicBezTo>
                          <a:cubicBezTo>
                            <a:pt x="320675" y="174625"/>
                            <a:pt x="361157" y="168274"/>
                            <a:pt x="380207" y="168274"/>
                          </a:cubicBezTo>
                          <a:cubicBezTo>
                            <a:pt x="399257" y="168274"/>
                            <a:pt x="411957" y="188118"/>
                            <a:pt x="423069" y="182562"/>
                          </a:cubicBezTo>
                          <a:cubicBezTo>
                            <a:pt x="434182" y="177006"/>
                            <a:pt x="433388" y="143668"/>
                            <a:pt x="446882" y="134937"/>
                          </a:cubicBezTo>
                          <a:cubicBezTo>
                            <a:pt x="460376" y="126206"/>
                            <a:pt x="492920" y="137318"/>
                            <a:pt x="504032" y="130174"/>
                          </a:cubicBezTo>
                          <a:cubicBezTo>
                            <a:pt x="515144" y="123030"/>
                            <a:pt x="527844" y="109536"/>
                            <a:pt x="513557" y="92074"/>
                          </a:cubicBezTo>
                          <a:cubicBezTo>
                            <a:pt x="499270" y="74612"/>
                            <a:pt x="439738" y="40480"/>
                            <a:pt x="418307" y="25399"/>
                          </a:cubicBezTo>
                          <a:cubicBezTo>
                            <a:pt x="396876" y="10318"/>
                            <a:pt x="396081" y="0"/>
                            <a:pt x="384969" y="1587"/>
                          </a:cubicBezTo>
                          <a:cubicBezTo>
                            <a:pt x="373857" y="3174"/>
                            <a:pt x="366713" y="30162"/>
                            <a:pt x="351632" y="34924"/>
                          </a:cubicBezTo>
                          <a:cubicBezTo>
                            <a:pt x="336551" y="39686"/>
                            <a:pt x="307182" y="32543"/>
                            <a:pt x="294482" y="30162"/>
                          </a:cubicBezTo>
                          <a:cubicBezTo>
                            <a:pt x="281782" y="27781"/>
                            <a:pt x="281782" y="14287"/>
                            <a:pt x="275432" y="20637"/>
                          </a:cubicBezTo>
                          <a:cubicBezTo>
                            <a:pt x="269082" y="26987"/>
                            <a:pt x="266701" y="64293"/>
                            <a:pt x="256382" y="68262"/>
                          </a:cubicBezTo>
                          <a:cubicBezTo>
                            <a:pt x="246063" y="72231"/>
                            <a:pt x="225425" y="43655"/>
                            <a:pt x="213519" y="44449"/>
                          </a:cubicBezTo>
                          <a:cubicBezTo>
                            <a:pt x="201613" y="45243"/>
                            <a:pt x="210344" y="61118"/>
                            <a:pt x="184944" y="73024"/>
                          </a:cubicBezTo>
                          <a:cubicBezTo>
                            <a:pt x="159544" y="84930"/>
                            <a:pt x="46038" y="123031"/>
                            <a:pt x="23019" y="144462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8" name="Полилиния 237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3032109" y="4954419"/>
                      <a:ext cx="735525" cy="796124"/>
                    </a:xfrm>
                    <a:custGeom>
                      <a:avLst/>
                      <a:gdLst>
                        <a:gd name="connsiteX0" fmla="*/ 54768 w 579437"/>
                        <a:gd name="connsiteY0" fmla="*/ 257175 h 624681"/>
                        <a:gd name="connsiteX1" fmla="*/ 130968 w 579437"/>
                        <a:gd name="connsiteY1" fmla="*/ 214312 h 624681"/>
                        <a:gd name="connsiteX2" fmla="*/ 178593 w 579437"/>
                        <a:gd name="connsiteY2" fmla="*/ 219075 h 624681"/>
                        <a:gd name="connsiteX3" fmla="*/ 216693 w 579437"/>
                        <a:gd name="connsiteY3" fmla="*/ 142875 h 624681"/>
                        <a:gd name="connsiteX4" fmla="*/ 235743 w 579437"/>
                        <a:gd name="connsiteY4" fmla="*/ 71437 h 624681"/>
                        <a:gd name="connsiteX5" fmla="*/ 226218 w 579437"/>
                        <a:gd name="connsiteY5" fmla="*/ 52387 h 624681"/>
                        <a:gd name="connsiteX6" fmla="*/ 264318 w 579437"/>
                        <a:gd name="connsiteY6" fmla="*/ 19050 h 624681"/>
                        <a:gd name="connsiteX7" fmla="*/ 316706 w 579437"/>
                        <a:gd name="connsiteY7" fmla="*/ 4762 h 624681"/>
                        <a:gd name="connsiteX8" fmla="*/ 335756 w 579437"/>
                        <a:gd name="connsiteY8" fmla="*/ 47625 h 624681"/>
                        <a:gd name="connsiteX9" fmla="*/ 330993 w 579437"/>
                        <a:gd name="connsiteY9" fmla="*/ 123825 h 624681"/>
                        <a:gd name="connsiteX10" fmla="*/ 297656 w 579437"/>
                        <a:gd name="connsiteY10" fmla="*/ 166687 h 624681"/>
                        <a:gd name="connsiteX11" fmla="*/ 307181 w 579437"/>
                        <a:gd name="connsiteY11" fmla="*/ 214312 h 624681"/>
                        <a:gd name="connsiteX12" fmla="*/ 321468 w 579437"/>
                        <a:gd name="connsiteY12" fmla="*/ 247650 h 624681"/>
                        <a:gd name="connsiteX13" fmla="*/ 359568 w 579437"/>
                        <a:gd name="connsiteY13" fmla="*/ 228600 h 624681"/>
                        <a:gd name="connsiteX14" fmla="*/ 426243 w 579437"/>
                        <a:gd name="connsiteY14" fmla="*/ 228600 h 624681"/>
                        <a:gd name="connsiteX15" fmla="*/ 478631 w 579437"/>
                        <a:gd name="connsiteY15" fmla="*/ 238125 h 624681"/>
                        <a:gd name="connsiteX16" fmla="*/ 502443 w 579437"/>
                        <a:gd name="connsiteY16" fmla="*/ 233362 h 624681"/>
                        <a:gd name="connsiteX17" fmla="*/ 550068 w 579437"/>
                        <a:gd name="connsiteY17" fmla="*/ 261937 h 624681"/>
                        <a:gd name="connsiteX18" fmla="*/ 578643 w 579437"/>
                        <a:gd name="connsiteY18" fmla="*/ 295275 h 624681"/>
                        <a:gd name="connsiteX19" fmla="*/ 545306 w 579437"/>
                        <a:gd name="connsiteY19" fmla="*/ 328612 h 624681"/>
                        <a:gd name="connsiteX20" fmla="*/ 507206 w 579437"/>
                        <a:gd name="connsiteY20" fmla="*/ 381000 h 624681"/>
                        <a:gd name="connsiteX21" fmla="*/ 502443 w 579437"/>
                        <a:gd name="connsiteY21" fmla="*/ 423862 h 624681"/>
                        <a:gd name="connsiteX22" fmla="*/ 483393 w 579437"/>
                        <a:gd name="connsiteY22" fmla="*/ 457200 h 624681"/>
                        <a:gd name="connsiteX23" fmla="*/ 440531 w 579437"/>
                        <a:gd name="connsiteY23" fmla="*/ 461962 h 624681"/>
                        <a:gd name="connsiteX24" fmla="*/ 388143 w 579437"/>
                        <a:gd name="connsiteY24" fmla="*/ 447675 h 624681"/>
                        <a:gd name="connsiteX25" fmla="*/ 359568 w 579437"/>
                        <a:gd name="connsiteY25" fmla="*/ 438150 h 624681"/>
                        <a:gd name="connsiteX26" fmla="*/ 335756 w 579437"/>
                        <a:gd name="connsiteY26" fmla="*/ 452437 h 624681"/>
                        <a:gd name="connsiteX27" fmla="*/ 307181 w 579437"/>
                        <a:gd name="connsiteY27" fmla="*/ 500062 h 624681"/>
                        <a:gd name="connsiteX28" fmla="*/ 292893 w 579437"/>
                        <a:gd name="connsiteY28" fmla="*/ 514350 h 624681"/>
                        <a:gd name="connsiteX29" fmla="*/ 250031 w 579437"/>
                        <a:gd name="connsiteY29" fmla="*/ 514350 h 624681"/>
                        <a:gd name="connsiteX30" fmla="*/ 240506 w 579437"/>
                        <a:gd name="connsiteY30" fmla="*/ 528637 h 624681"/>
                        <a:gd name="connsiteX31" fmla="*/ 254793 w 579437"/>
                        <a:gd name="connsiteY31" fmla="*/ 566737 h 624681"/>
                        <a:gd name="connsiteX32" fmla="*/ 230981 w 579437"/>
                        <a:gd name="connsiteY32" fmla="*/ 600075 h 624681"/>
                        <a:gd name="connsiteX33" fmla="*/ 192881 w 579437"/>
                        <a:gd name="connsiteY33" fmla="*/ 619125 h 624681"/>
                        <a:gd name="connsiteX34" fmla="*/ 183356 w 579437"/>
                        <a:gd name="connsiteY34" fmla="*/ 566737 h 624681"/>
                        <a:gd name="connsiteX35" fmla="*/ 159543 w 579437"/>
                        <a:gd name="connsiteY35" fmla="*/ 466725 h 624681"/>
                        <a:gd name="connsiteX36" fmla="*/ 126206 w 579437"/>
                        <a:gd name="connsiteY36" fmla="*/ 433387 h 624681"/>
                        <a:gd name="connsiteX37" fmla="*/ 64293 w 579437"/>
                        <a:gd name="connsiteY37" fmla="*/ 423862 h 624681"/>
                        <a:gd name="connsiteX38" fmla="*/ 26193 w 579437"/>
                        <a:gd name="connsiteY38" fmla="*/ 428625 h 624681"/>
                        <a:gd name="connsiteX39" fmla="*/ 2381 w 579437"/>
                        <a:gd name="connsiteY39" fmla="*/ 414337 h 624681"/>
                        <a:gd name="connsiteX40" fmla="*/ 11906 w 579437"/>
                        <a:gd name="connsiteY40" fmla="*/ 361950 h 624681"/>
                        <a:gd name="connsiteX41" fmla="*/ 69056 w 579437"/>
                        <a:gd name="connsiteY41" fmla="*/ 338137 h 624681"/>
                        <a:gd name="connsiteX42" fmla="*/ 102393 w 579437"/>
                        <a:gd name="connsiteY42" fmla="*/ 338137 h 624681"/>
                        <a:gd name="connsiteX43" fmla="*/ 111918 w 579437"/>
                        <a:gd name="connsiteY43" fmla="*/ 295275 h 624681"/>
                        <a:gd name="connsiteX44" fmla="*/ 54768 w 579437"/>
                        <a:gd name="connsiteY44" fmla="*/ 257175 h 624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</a:cxnLst>
                      <a:rect l="l" t="t" r="r" b="b"/>
                      <a:pathLst>
                        <a:path w="579437" h="624681">
                          <a:moveTo>
                            <a:pt x="54768" y="257175"/>
                          </a:moveTo>
                          <a:cubicBezTo>
                            <a:pt x="57943" y="243681"/>
                            <a:pt x="110331" y="220662"/>
                            <a:pt x="130968" y="214312"/>
                          </a:cubicBezTo>
                          <a:cubicBezTo>
                            <a:pt x="151605" y="207962"/>
                            <a:pt x="164306" y="230981"/>
                            <a:pt x="178593" y="219075"/>
                          </a:cubicBezTo>
                          <a:cubicBezTo>
                            <a:pt x="192880" y="207169"/>
                            <a:pt x="207168" y="167481"/>
                            <a:pt x="216693" y="142875"/>
                          </a:cubicBezTo>
                          <a:cubicBezTo>
                            <a:pt x="226218" y="118269"/>
                            <a:pt x="234156" y="86518"/>
                            <a:pt x="235743" y="71437"/>
                          </a:cubicBezTo>
                          <a:cubicBezTo>
                            <a:pt x="237330" y="56356"/>
                            <a:pt x="221456" y="61118"/>
                            <a:pt x="226218" y="52387"/>
                          </a:cubicBezTo>
                          <a:cubicBezTo>
                            <a:pt x="230980" y="43656"/>
                            <a:pt x="249237" y="26988"/>
                            <a:pt x="264318" y="19050"/>
                          </a:cubicBezTo>
                          <a:cubicBezTo>
                            <a:pt x="279399" y="11113"/>
                            <a:pt x="304800" y="0"/>
                            <a:pt x="316706" y="4762"/>
                          </a:cubicBezTo>
                          <a:cubicBezTo>
                            <a:pt x="328612" y="9524"/>
                            <a:pt x="333375" y="27781"/>
                            <a:pt x="335756" y="47625"/>
                          </a:cubicBezTo>
                          <a:cubicBezTo>
                            <a:pt x="338137" y="67469"/>
                            <a:pt x="337343" y="103981"/>
                            <a:pt x="330993" y="123825"/>
                          </a:cubicBezTo>
                          <a:cubicBezTo>
                            <a:pt x="324643" y="143669"/>
                            <a:pt x="301625" y="151606"/>
                            <a:pt x="297656" y="166687"/>
                          </a:cubicBezTo>
                          <a:cubicBezTo>
                            <a:pt x="293687" y="181768"/>
                            <a:pt x="303212" y="200818"/>
                            <a:pt x="307181" y="214312"/>
                          </a:cubicBezTo>
                          <a:cubicBezTo>
                            <a:pt x="311150" y="227806"/>
                            <a:pt x="312737" y="245269"/>
                            <a:pt x="321468" y="247650"/>
                          </a:cubicBezTo>
                          <a:cubicBezTo>
                            <a:pt x="330199" y="250031"/>
                            <a:pt x="342106" y="231775"/>
                            <a:pt x="359568" y="228600"/>
                          </a:cubicBezTo>
                          <a:cubicBezTo>
                            <a:pt x="377031" y="225425"/>
                            <a:pt x="406399" y="227013"/>
                            <a:pt x="426243" y="228600"/>
                          </a:cubicBezTo>
                          <a:cubicBezTo>
                            <a:pt x="446087" y="230188"/>
                            <a:pt x="465931" y="237331"/>
                            <a:pt x="478631" y="238125"/>
                          </a:cubicBezTo>
                          <a:cubicBezTo>
                            <a:pt x="491331" y="238919"/>
                            <a:pt x="490537" y="229393"/>
                            <a:pt x="502443" y="233362"/>
                          </a:cubicBezTo>
                          <a:cubicBezTo>
                            <a:pt x="514349" y="237331"/>
                            <a:pt x="537368" y="251618"/>
                            <a:pt x="550068" y="261937"/>
                          </a:cubicBezTo>
                          <a:cubicBezTo>
                            <a:pt x="562768" y="272256"/>
                            <a:pt x="579437" y="284163"/>
                            <a:pt x="578643" y="295275"/>
                          </a:cubicBezTo>
                          <a:cubicBezTo>
                            <a:pt x="577849" y="306387"/>
                            <a:pt x="557212" y="314325"/>
                            <a:pt x="545306" y="328612"/>
                          </a:cubicBezTo>
                          <a:cubicBezTo>
                            <a:pt x="533400" y="342899"/>
                            <a:pt x="514350" y="365125"/>
                            <a:pt x="507206" y="381000"/>
                          </a:cubicBezTo>
                          <a:cubicBezTo>
                            <a:pt x="500062" y="396875"/>
                            <a:pt x="506412" y="411162"/>
                            <a:pt x="502443" y="423862"/>
                          </a:cubicBezTo>
                          <a:cubicBezTo>
                            <a:pt x="498474" y="436562"/>
                            <a:pt x="493712" y="450850"/>
                            <a:pt x="483393" y="457200"/>
                          </a:cubicBezTo>
                          <a:cubicBezTo>
                            <a:pt x="473074" y="463550"/>
                            <a:pt x="456406" y="463550"/>
                            <a:pt x="440531" y="461962"/>
                          </a:cubicBezTo>
                          <a:cubicBezTo>
                            <a:pt x="424656" y="460375"/>
                            <a:pt x="401637" y="451644"/>
                            <a:pt x="388143" y="447675"/>
                          </a:cubicBezTo>
                          <a:cubicBezTo>
                            <a:pt x="374649" y="443706"/>
                            <a:pt x="368299" y="437356"/>
                            <a:pt x="359568" y="438150"/>
                          </a:cubicBezTo>
                          <a:cubicBezTo>
                            <a:pt x="350837" y="438944"/>
                            <a:pt x="344487" y="442118"/>
                            <a:pt x="335756" y="452437"/>
                          </a:cubicBezTo>
                          <a:cubicBezTo>
                            <a:pt x="327025" y="462756"/>
                            <a:pt x="314325" y="489743"/>
                            <a:pt x="307181" y="500062"/>
                          </a:cubicBezTo>
                          <a:cubicBezTo>
                            <a:pt x="300037" y="510381"/>
                            <a:pt x="302418" y="511969"/>
                            <a:pt x="292893" y="514350"/>
                          </a:cubicBezTo>
                          <a:cubicBezTo>
                            <a:pt x="283368" y="516731"/>
                            <a:pt x="258762" y="511969"/>
                            <a:pt x="250031" y="514350"/>
                          </a:cubicBezTo>
                          <a:cubicBezTo>
                            <a:pt x="241300" y="516731"/>
                            <a:pt x="239712" y="519906"/>
                            <a:pt x="240506" y="528637"/>
                          </a:cubicBezTo>
                          <a:cubicBezTo>
                            <a:pt x="241300" y="537368"/>
                            <a:pt x="256380" y="554831"/>
                            <a:pt x="254793" y="566737"/>
                          </a:cubicBezTo>
                          <a:cubicBezTo>
                            <a:pt x="253206" y="578643"/>
                            <a:pt x="241300" y="591344"/>
                            <a:pt x="230981" y="600075"/>
                          </a:cubicBezTo>
                          <a:cubicBezTo>
                            <a:pt x="220662" y="608806"/>
                            <a:pt x="200819" y="624681"/>
                            <a:pt x="192881" y="619125"/>
                          </a:cubicBezTo>
                          <a:cubicBezTo>
                            <a:pt x="184944" y="613569"/>
                            <a:pt x="188912" y="592137"/>
                            <a:pt x="183356" y="566737"/>
                          </a:cubicBezTo>
                          <a:cubicBezTo>
                            <a:pt x="177800" y="541337"/>
                            <a:pt x="169068" y="488950"/>
                            <a:pt x="159543" y="466725"/>
                          </a:cubicBezTo>
                          <a:cubicBezTo>
                            <a:pt x="150018" y="444500"/>
                            <a:pt x="142081" y="440531"/>
                            <a:pt x="126206" y="433387"/>
                          </a:cubicBezTo>
                          <a:cubicBezTo>
                            <a:pt x="110331" y="426243"/>
                            <a:pt x="80962" y="424656"/>
                            <a:pt x="64293" y="423862"/>
                          </a:cubicBezTo>
                          <a:cubicBezTo>
                            <a:pt x="47624" y="423068"/>
                            <a:pt x="36512" y="430213"/>
                            <a:pt x="26193" y="428625"/>
                          </a:cubicBezTo>
                          <a:cubicBezTo>
                            <a:pt x="15874" y="427038"/>
                            <a:pt x="4762" y="425450"/>
                            <a:pt x="2381" y="414337"/>
                          </a:cubicBezTo>
                          <a:cubicBezTo>
                            <a:pt x="0" y="403225"/>
                            <a:pt x="794" y="374650"/>
                            <a:pt x="11906" y="361950"/>
                          </a:cubicBezTo>
                          <a:cubicBezTo>
                            <a:pt x="23018" y="349250"/>
                            <a:pt x="53975" y="342106"/>
                            <a:pt x="69056" y="338137"/>
                          </a:cubicBezTo>
                          <a:cubicBezTo>
                            <a:pt x="84137" y="334168"/>
                            <a:pt x="95249" y="345281"/>
                            <a:pt x="102393" y="338137"/>
                          </a:cubicBezTo>
                          <a:cubicBezTo>
                            <a:pt x="109537" y="330993"/>
                            <a:pt x="116680" y="306387"/>
                            <a:pt x="111918" y="295275"/>
                          </a:cubicBezTo>
                          <a:cubicBezTo>
                            <a:pt x="107156" y="284163"/>
                            <a:pt x="51593" y="270669"/>
                            <a:pt x="54768" y="257175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</p:grpSp>
      </p:grpSp>
      <p:sp>
        <p:nvSpPr>
          <p:cNvPr id="50" name="Полилиния 49">
            <a:hlinkClick r:id="rId22" action="ppaction://hlinksldjump" tooltip="Информационные ресурсы."/>
          </p:cNvPr>
          <p:cNvSpPr/>
          <p:nvPr/>
        </p:nvSpPr>
        <p:spPr>
          <a:xfrm>
            <a:off x="471446" y="8015310"/>
            <a:ext cx="1000132" cy="1000132"/>
          </a:xfrm>
          <a:custGeom>
            <a:avLst/>
            <a:gdLst>
              <a:gd name="connsiteX0" fmla="*/ 0 w 1000132"/>
              <a:gd name="connsiteY0" fmla="*/ 500066 h 1000132"/>
              <a:gd name="connsiteX1" fmla="*/ 146466 w 1000132"/>
              <a:gd name="connsiteY1" fmla="*/ 146466 h 1000132"/>
              <a:gd name="connsiteX2" fmla="*/ 500066 w 1000132"/>
              <a:gd name="connsiteY2" fmla="*/ 1 h 1000132"/>
              <a:gd name="connsiteX3" fmla="*/ 853666 w 1000132"/>
              <a:gd name="connsiteY3" fmla="*/ 146467 h 1000132"/>
              <a:gd name="connsiteX4" fmla="*/ 1000131 w 1000132"/>
              <a:gd name="connsiteY4" fmla="*/ 500067 h 1000132"/>
              <a:gd name="connsiteX5" fmla="*/ 853665 w 1000132"/>
              <a:gd name="connsiteY5" fmla="*/ 853667 h 1000132"/>
              <a:gd name="connsiteX6" fmla="*/ 500065 w 1000132"/>
              <a:gd name="connsiteY6" fmla="*/ 1000133 h 1000132"/>
              <a:gd name="connsiteX7" fmla="*/ 146465 w 1000132"/>
              <a:gd name="connsiteY7" fmla="*/ 853667 h 1000132"/>
              <a:gd name="connsiteX8" fmla="*/ -1 w 1000132"/>
              <a:gd name="connsiteY8" fmla="*/ 500067 h 1000132"/>
              <a:gd name="connsiteX9" fmla="*/ 0 w 1000132"/>
              <a:gd name="connsiteY9" fmla="*/ 500066 h 100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32" h="1000132">
                <a:moveTo>
                  <a:pt x="0" y="500066"/>
                </a:moveTo>
                <a:cubicBezTo>
                  <a:pt x="0" y="367440"/>
                  <a:pt x="52686" y="240246"/>
                  <a:pt x="146466" y="146466"/>
                </a:cubicBezTo>
                <a:cubicBezTo>
                  <a:pt x="240247" y="52686"/>
                  <a:pt x="367441" y="0"/>
                  <a:pt x="500066" y="1"/>
                </a:cubicBezTo>
                <a:cubicBezTo>
                  <a:pt x="632692" y="1"/>
                  <a:pt x="759886" y="52687"/>
                  <a:pt x="853666" y="146467"/>
                </a:cubicBezTo>
                <a:cubicBezTo>
                  <a:pt x="947446" y="240248"/>
                  <a:pt x="1000132" y="367442"/>
                  <a:pt x="1000131" y="500067"/>
                </a:cubicBezTo>
                <a:cubicBezTo>
                  <a:pt x="1000131" y="632693"/>
                  <a:pt x="947446" y="759887"/>
                  <a:pt x="853665" y="853667"/>
                </a:cubicBezTo>
                <a:cubicBezTo>
                  <a:pt x="759884" y="947448"/>
                  <a:pt x="632691" y="1000133"/>
                  <a:pt x="500065" y="1000133"/>
                </a:cubicBezTo>
                <a:cubicBezTo>
                  <a:pt x="367439" y="1000133"/>
                  <a:pt x="240245" y="947447"/>
                  <a:pt x="146465" y="853667"/>
                </a:cubicBezTo>
                <a:cubicBezTo>
                  <a:pt x="52684" y="759886"/>
                  <a:pt x="-1" y="632692"/>
                  <a:pt x="-1" y="500067"/>
                </a:cubicBezTo>
                <a:lnTo>
                  <a:pt x="0" y="5000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286E-6 -3.86243E-6 L -0.11507 0.0388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19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0160" y="2514584"/>
            <a:ext cx="11511399" cy="61436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0160" y="2800336"/>
            <a:ext cx="115113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Площадь: </a:t>
            </a:r>
            <a:r>
              <a:rPr lang="en-US" sz="5400" dirty="0" smtClean="0"/>
              <a:t>1</a:t>
            </a:r>
            <a:r>
              <a:rPr lang="ru-RU" sz="5400" dirty="0" smtClean="0"/>
              <a:t>,</a:t>
            </a:r>
            <a:r>
              <a:rPr lang="en-US" sz="5400" dirty="0" smtClean="0"/>
              <a:t>5</a:t>
            </a:r>
            <a:r>
              <a:rPr lang="ru-RU" sz="5400" dirty="0" smtClean="0"/>
              <a:t> млн.км²</a:t>
            </a:r>
          </a:p>
          <a:p>
            <a:r>
              <a:rPr lang="ru-RU" sz="5400" dirty="0" smtClean="0"/>
              <a:t>Численность населения: 5</a:t>
            </a:r>
            <a:r>
              <a:rPr lang="en-US" sz="5400" dirty="0" smtClean="0"/>
              <a:t>,</a:t>
            </a:r>
            <a:r>
              <a:rPr lang="ru-RU" sz="5400" dirty="0" smtClean="0"/>
              <a:t>8</a:t>
            </a:r>
            <a:r>
              <a:rPr lang="en-US" sz="5400" dirty="0" smtClean="0"/>
              <a:t> </a:t>
            </a:r>
            <a:r>
              <a:rPr lang="ru-RU" sz="5400" dirty="0" smtClean="0"/>
              <a:t>млн.чел. </a:t>
            </a:r>
          </a:p>
          <a:p>
            <a:r>
              <a:rPr lang="ru-RU" sz="5400" dirty="0" smtClean="0"/>
              <a:t>Плотность населения: 4 чел./км²</a:t>
            </a:r>
          </a:p>
          <a:p>
            <a:r>
              <a:rPr lang="ru-RU" sz="5400" dirty="0" smtClean="0"/>
              <a:t>Уровень урбанизации: 7</a:t>
            </a:r>
            <a:r>
              <a:rPr lang="en-US" sz="5400" dirty="0" smtClean="0"/>
              <a:t>6</a:t>
            </a:r>
            <a:r>
              <a:rPr lang="ru-RU" sz="5400" dirty="0" smtClean="0"/>
              <a:t> % населения проживает в городах.</a:t>
            </a:r>
            <a:endParaRPr lang="ru-RU" sz="5400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59" y="1300138"/>
            <a:ext cx="11511399" cy="7028854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Состав района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2368" y="1311588"/>
            <a:ext cx="9639190" cy="701740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6000" dirty="0" smtClean="0"/>
              <a:t>Республика Карелия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6000" dirty="0" smtClean="0"/>
              <a:t>Республика Коми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6000" dirty="0" smtClean="0"/>
              <a:t>Архангельская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6000" dirty="0" smtClean="0"/>
              <a:t>Вологодская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6000" dirty="0" smtClean="0"/>
              <a:t>Мурманская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6000" dirty="0" smtClean="0"/>
              <a:t>Ненецкий АО</a:t>
            </a:r>
          </a:p>
          <a:p>
            <a:pPr marL="742950" indent="-742950">
              <a:buFont typeface="+mj-lt"/>
              <a:buAutoNum type="arabicPeriod"/>
            </a:pPr>
            <a:endParaRPr lang="ru-RU" sz="6000" dirty="0" smtClean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60" y="2300270"/>
            <a:ext cx="11511399" cy="5786478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628632"/>
            <a:ext cx="11521440" cy="16002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Экономико-географическое положение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300270"/>
            <a:ext cx="11511479" cy="7132350"/>
          </a:xfrm>
        </p:spPr>
        <p:txBody>
          <a:bodyPr numCol="1">
            <a:noAutofit/>
          </a:bodyPr>
          <a:lstStyle/>
          <a:p>
            <a:pPr marL="179388" indent="246063">
              <a:buNone/>
            </a:pPr>
            <a:r>
              <a:rPr lang="ru-RU" sz="2800" dirty="0" smtClean="0"/>
              <a:t>Северный экономический район принадлежит к районам, развитие которых происходит в сложных природно-климатических условиях. Однако по своему географическому положению, созданному экономическому потенциалу, запасам разведанных природных ресурсов и является важной частью народнохозяйственного комплекса страны. В общероссийском территориальном разделении труда район выступает с продукцией цветной и черной металлургии, топливной, химической, лесной и целлюлозно-бумажной промышленности, судостроении, рыбной промышленности. На его долю приходится 1/3 производства бумаги в стране, 1/5 - картона, около 1/5 - улова рыбы, значительная часть производства алюминия, никеля, фосфорных удобрений и добычи фосфорного сырья. Представлена продукция и ряда других отраслей промышленности.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User\Desktop\150230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08" y="157130"/>
            <a:ext cx="12287336" cy="1324728"/>
          </a:xfrm>
          <a:prstGeom prst="rect">
            <a:avLst/>
          </a:prstGeom>
          <a:noFill/>
        </p:spPr>
      </p:pic>
      <p:pic>
        <p:nvPicPr>
          <p:cNvPr id="147" name="Picture 7" descr="C:\Users\User\Desktop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58" y="7412424"/>
            <a:ext cx="2128709" cy="2135829"/>
          </a:xfrm>
          <a:prstGeom prst="rect">
            <a:avLst/>
          </a:prstGeom>
          <a:noFill/>
        </p:spPr>
      </p:pic>
      <p:pic>
        <p:nvPicPr>
          <p:cNvPr id="148" name="Picture 8" descr="C:\Users\User\Desktop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067" y="7372368"/>
            <a:ext cx="2128709" cy="2135829"/>
          </a:xfrm>
          <a:prstGeom prst="rect">
            <a:avLst/>
          </a:prstGeom>
          <a:noFill/>
        </p:spPr>
      </p:pic>
      <p:pic>
        <p:nvPicPr>
          <p:cNvPr id="149" name="Picture 6" descr="C:\Users\User\Desktop\Рейтинг.png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889" y="7873459"/>
            <a:ext cx="2068724" cy="1220851"/>
          </a:xfrm>
          <a:prstGeom prst="rect">
            <a:avLst/>
          </a:prstGeom>
          <a:noFill/>
        </p:spPr>
      </p:pic>
      <p:pic>
        <p:nvPicPr>
          <p:cNvPr id="151" name="Picture 9" descr="C:\Users\User\Desktop\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542" y="7465370"/>
            <a:ext cx="2128709" cy="2135830"/>
          </a:xfrm>
          <a:prstGeom prst="rect">
            <a:avLst/>
          </a:prstGeom>
          <a:noFill/>
        </p:spPr>
      </p:pic>
      <p:pic>
        <p:nvPicPr>
          <p:cNvPr id="152" name="Picture 4" descr="C:\Users\User\Desktop\Без имени-1.png">
            <a:hlinkClick r:id="rId8" action="ppaction://hlinksldjump" tooltip="Карта" highlightClick="1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527" y="8027464"/>
            <a:ext cx="1869566" cy="1103319"/>
          </a:xfrm>
          <a:prstGeom prst="rect">
            <a:avLst/>
          </a:prstGeom>
          <a:noFill/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640080" y="85692"/>
            <a:ext cx="11832950" cy="1643074"/>
          </a:xfrm>
          <a:prstGeom prst="rect">
            <a:avLst/>
          </a:prstGeom>
        </p:spPr>
        <p:txBody>
          <a:bodyPr vert="horz" lIns="127970" tIns="63984" rIns="127970" bIns="63984" rtlCol="0" anchor="ctr">
            <a:noAutofit/>
          </a:bodyPr>
          <a:lstStyle>
            <a:defPPr>
              <a:defRPr lang="ru-RU"/>
            </a:defPPr>
            <a:lvl1pPr algn="ctr">
              <a:defRPr sz="57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Северо-Кавказский </a:t>
            </a:r>
            <a:br>
              <a:rPr lang="ru-RU" dirty="0"/>
            </a:br>
            <a:r>
              <a:rPr lang="ru-RU" dirty="0"/>
              <a:t>экономический район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662307" y="7900409"/>
            <a:ext cx="8056984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hlinkClick r:id="rId10" action="ppaction://hlinksldjump"/>
          </p:cNvPr>
          <p:cNvSpPr/>
          <p:nvPr/>
        </p:nvSpPr>
        <p:spPr>
          <a:xfrm>
            <a:off x="4586107" y="787243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Общая информация</a:t>
            </a:r>
          </a:p>
        </p:txBody>
      </p:sp>
      <p:sp>
        <p:nvSpPr>
          <p:cNvPr id="41" name="Прямоугольник 40">
            <a:hlinkClick r:id="rId11" action="ppaction://hlinksldjump"/>
          </p:cNvPr>
          <p:cNvSpPr/>
          <p:nvPr/>
        </p:nvSpPr>
        <p:spPr>
          <a:xfrm>
            <a:off x="4613481" y="8753343"/>
            <a:ext cx="8105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Экономико-географическое положение</a:t>
            </a:r>
            <a:endParaRPr lang="ru-RU" sz="3600" dirty="0"/>
          </a:p>
        </p:txBody>
      </p:sp>
      <p:sp>
        <p:nvSpPr>
          <p:cNvPr id="42" name="Прямоугольник 41">
            <a:hlinkClick r:id="rId12" action="ppaction://hlinksldjump"/>
          </p:cNvPr>
          <p:cNvSpPr/>
          <p:nvPr/>
        </p:nvSpPr>
        <p:spPr>
          <a:xfrm>
            <a:off x="4581550" y="8315148"/>
            <a:ext cx="313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Состав района</a:t>
            </a:r>
          </a:p>
        </p:txBody>
      </p:sp>
      <p:pic>
        <p:nvPicPr>
          <p:cNvPr id="257" name="Picture 5" descr="C:\Users\User\Desktop\Рисунок4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246" y="5869045"/>
            <a:ext cx="911155" cy="1615085"/>
          </a:xfrm>
          <a:prstGeom prst="rect">
            <a:avLst/>
          </a:prstGeom>
          <a:noFill/>
        </p:spPr>
      </p:pic>
      <p:grpSp>
        <p:nvGrpSpPr>
          <p:cNvPr id="47" name="Группа 46"/>
          <p:cNvGrpSpPr/>
          <p:nvPr/>
        </p:nvGrpSpPr>
        <p:grpSpPr>
          <a:xfrm>
            <a:off x="1117538" y="1269459"/>
            <a:ext cx="10998302" cy="6388661"/>
            <a:chOff x="1117538" y="1269459"/>
            <a:chExt cx="10998302" cy="6388661"/>
          </a:xfrm>
        </p:grpSpPr>
        <p:pic>
          <p:nvPicPr>
            <p:cNvPr id="4100" name="Picture 4" descr="C:\Users\User\Desktop\Рисунок3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942" y="2256039"/>
              <a:ext cx="3334573" cy="3049836"/>
            </a:xfrm>
            <a:prstGeom prst="rect">
              <a:avLst/>
            </a:prstGeom>
            <a:noFill/>
          </p:spPr>
        </p:pic>
        <p:grpSp>
          <p:nvGrpSpPr>
            <p:cNvPr id="46" name="Группа 45"/>
            <p:cNvGrpSpPr/>
            <p:nvPr/>
          </p:nvGrpSpPr>
          <p:grpSpPr>
            <a:xfrm>
              <a:off x="1117538" y="1269459"/>
              <a:ext cx="10998302" cy="6388661"/>
              <a:chOff x="1117538" y="1269459"/>
              <a:chExt cx="10998302" cy="6388661"/>
            </a:xfrm>
          </p:grpSpPr>
          <p:pic>
            <p:nvPicPr>
              <p:cNvPr id="4102" name="Picture 6" descr="C:\Users\User\Desktop\Рисунок5.png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5074" y="5541597"/>
                <a:ext cx="1901402" cy="1415769"/>
              </a:xfrm>
              <a:prstGeom prst="rect">
                <a:avLst/>
              </a:prstGeom>
              <a:noFill/>
            </p:spPr>
          </p:pic>
          <p:pic>
            <p:nvPicPr>
              <p:cNvPr id="4103" name="Picture 7" descr="C:\Users\User\Desktop\Рисунок6.png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4304" y="5106581"/>
                <a:ext cx="1730561" cy="1755870"/>
              </a:xfrm>
              <a:prstGeom prst="rect">
                <a:avLst/>
              </a:prstGeom>
              <a:noFill/>
            </p:spPr>
          </p:pic>
          <p:pic>
            <p:nvPicPr>
              <p:cNvPr id="4104" name="Picture 8" descr="C:\Users\User\Desktop\Рисунок7.png"/>
              <p:cNvPicPr>
                <a:picLocks noChangeAspect="1" noChangeArrowheads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4773" y="3812606"/>
                <a:ext cx="2126027" cy="3845514"/>
              </a:xfrm>
              <a:prstGeom prst="rect">
                <a:avLst/>
              </a:prstGeom>
              <a:noFill/>
            </p:spPr>
          </p:pic>
          <p:grpSp>
            <p:nvGrpSpPr>
              <p:cNvPr id="3" name="Группа 47"/>
              <p:cNvGrpSpPr/>
              <p:nvPr/>
            </p:nvGrpSpPr>
            <p:grpSpPr>
              <a:xfrm>
                <a:off x="1117538" y="1269459"/>
                <a:ext cx="10998302" cy="6245785"/>
                <a:chOff x="1117538" y="1269459"/>
                <a:chExt cx="10998302" cy="6245785"/>
              </a:xfrm>
            </p:grpSpPr>
            <p:pic>
              <p:nvPicPr>
                <p:cNvPr id="4098" name="Picture 2" descr="C:\Users\User\Desktop\Рисунок1.png"/>
                <p:cNvPicPr>
                  <a:picLocks noChangeAspect="1" noChangeArrowheads="1"/>
                </p:cNvPicPr>
                <p:nvPr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8878" y="4515927"/>
                  <a:ext cx="1773238" cy="1060450"/>
                </a:xfrm>
                <a:prstGeom prst="rect">
                  <a:avLst/>
                </a:prstGeom>
                <a:noFill/>
              </p:spPr>
            </p:pic>
            <p:sp>
              <p:nvSpPr>
                <p:cNvPr id="136" name="Полилиния 135">
                  <a:hlinkClick r:id="" action="ppaction://noaction"/>
                </p:cNvPr>
                <p:cNvSpPr/>
                <p:nvPr/>
              </p:nvSpPr>
              <p:spPr>
                <a:xfrm>
                  <a:off x="1117538" y="3971639"/>
                  <a:ext cx="329310" cy="259393"/>
                </a:xfrm>
                <a:custGeom>
                  <a:avLst/>
                  <a:gdLst>
                    <a:gd name="connsiteX0" fmla="*/ 258233 w 260350"/>
                    <a:gd name="connsiteY0" fmla="*/ 165100 h 204258"/>
                    <a:gd name="connsiteX1" fmla="*/ 213783 w 260350"/>
                    <a:gd name="connsiteY1" fmla="*/ 44450 h 204258"/>
                    <a:gd name="connsiteX2" fmla="*/ 175683 w 260350"/>
                    <a:gd name="connsiteY2" fmla="*/ 31750 h 204258"/>
                    <a:gd name="connsiteX3" fmla="*/ 162983 w 260350"/>
                    <a:gd name="connsiteY3" fmla="*/ 69850 h 204258"/>
                    <a:gd name="connsiteX4" fmla="*/ 124883 w 260350"/>
                    <a:gd name="connsiteY4" fmla="*/ 25400 h 204258"/>
                    <a:gd name="connsiteX5" fmla="*/ 74083 w 260350"/>
                    <a:gd name="connsiteY5" fmla="*/ 0 h 204258"/>
                    <a:gd name="connsiteX6" fmla="*/ 4233 w 260350"/>
                    <a:gd name="connsiteY6" fmla="*/ 25400 h 204258"/>
                    <a:gd name="connsiteX7" fmla="*/ 48683 w 260350"/>
                    <a:gd name="connsiteY7" fmla="*/ 82550 h 204258"/>
                    <a:gd name="connsiteX8" fmla="*/ 105833 w 260350"/>
                    <a:gd name="connsiteY8" fmla="*/ 146050 h 204258"/>
                    <a:gd name="connsiteX9" fmla="*/ 156633 w 260350"/>
                    <a:gd name="connsiteY9" fmla="*/ 190500 h 204258"/>
                    <a:gd name="connsiteX10" fmla="*/ 201083 w 260350"/>
                    <a:gd name="connsiteY10" fmla="*/ 203200 h 204258"/>
                    <a:gd name="connsiteX11" fmla="*/ 258233 w 260350"/>
                    <a:gd name="connsiteY11" fmla="*/ 165100 h 20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350" h="204258">
                      <a:moveTo>
                        <a:pt x="258233" y="165100"/>
                      </a:moveTo>
                      <a:cubicBezTo>
                        <a:pt x="260350" y="138642"/>
                        <a:pt x="227541" y="66675"/>
                        <a:pt x="213783" y="44450"/>
                      </a:cubicBezTo>
                      <a:cubicBezTo>
                        <a:pt x="200025" y="22225"/>
                        <a:pt x="184150" y="27517"/>
                        <a:pt x="175683" y="31750"/>
                      </a:cubicBezTo>
                      <a:cubicBezTo>
                        <a:pt x="167216" y="35983"/>
                        <a:pt x="171450" y="70908"/>
                        <a:pt x="162983" y="69850"/>
                      </a:cubicBezTo>
                      <a:cubicBezTo>
                        <a:pt x="154516" y="68792"/>
                        <a:pt x="139699" y="37042"/>
                        <a:pt x="124883" y="25400"/>
                      </a:cubicBezTo>
                      <a:cubicBezTo>
                        <a:pt x="110067" y="13758"/>
                        <a:pt x="94191" y="0"/>
                        <a:pt x="74083" y="0"/>
                      </a:cubicBezTo>
                      <a:cubicBezTo>
                        <a:pt x="53975" y="0"/>
                        <a:pt x="8466" y="11642"/>
                        <a:pt x="4233" y="25400"/>
                      </a:cubicBezTo>
                      <a:cubicBezTo>
                        <a:pt x="0" y="39158"/>
                        <a:pt x="31750" y="62442"/>
                        <a:pt x="48683" y="82550"/>
                      </a:cubicBezTo>
                      <a:cubicBezTo>
                        <a:pt x="65616" y="102658"/>
                        <a:pt x="87841" y="128058"/>
                        <a:pt x="105833" y="146050"/>
                      </a:cubicBezTo>
                      <a:cubicBezTo>
                        <a:pt x="123825" y="164042"/>
                        <a:pt x="140758" y="180975"/>
                        <a:pt x="156633" y="190500"/>
                      </a:cubicBezTo>
                      <a:cubicBezTo>
                        <a:pt x="172508" y="200025"/>
                        <a:pt x="185208" y="204258"/>
                        <a:pt x="201083" y="203200"/>
                      </a:cubicBezTo>
                      <a:cubicBezTo>
                        <a:pt x="216958" y="202142"/>
                        <a:pt x="256116" y="191558"/>
                        <a:pt x="258233" y="16510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" name="Группа 46"/>
                <p:cNvGrpSpPr/>
                <p:nvPr/>
              </p:nvGrpSpPr>
              <p:grpSpPr>
                <a:xfrm>
                  <a:off x="1617608" y="1269459"/>
                  <a:ext cx="10498232" cy="6245785"/>
                  <a:chOff x="1617608" y="1269459"/>
                  <a:chExt cx="10498232" cy="6245785"/>
                </a:xfrm>
              </p:grpSpPr>
              <p:pic>
                <p:nvPicPr>
                  <p:cNvPr id="4099" name="Picture 3" descr="C:\Users\User\Desktop\Рисунок2.png"/>
                  <p:cNvPicPr>
                    <a:picLocks noChangeAspect="1" noChangeArrowheads="1"/>
                  </p:cNvPicPr>
                  <p:nvPr/>
                </p:nvPicPr>
                <p:blipFill>
                  <a:blip r:embed="rId1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08627" y="3980285"/>
                    <a:ext cx="966519" cy="740313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5" name="Группа 213"/>
                  <p:cNvGrpSpPr/>
                  <p:nvPr/>
                </p:nvGrpSpPr>
                <p:grpSpPr>
                  <a:xfrm>
                    <a:off x="1617608" y="5248278"/>
                    <a:ext cx="807063" cy="678779"/>
                    <a:chOff x="1618489" y="5295327"/>
                    <a:chExt cx="807063" cy="678779"/>
                  </a:xfrm>
                  <a:solidFill>
                    <a:schemeClr val="accent6">
                      <a:lumMod val="50000"/>
                    </a:schemeClr>
                  </a:solidFill>
                </p:grpSpPr>
                <p:sp>
                  <p:nvSpPr>
                    <p:cNvPr id="250" name="Полилиния 123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1792798" y="5577561"/>
                      <a:ext cx="455421" cy="396545"/>
                    </a:xfrm>
                    <a:custGeom>
                      <a:avLst/>
                      <a:gdLst>
                        <a:gd name="connsiteX0" fmla="*/ 354806 w 358775"/>
                        <a:gd name="connsiteY0" fmla="*/ 225425 h 311150"/>
                        <a:gd name="connsiteX1" fmla="*/ 273844 w 358775"/>
                        <a:gd name="connsiteY1" fmla="*/ 115887 h 311150"/>
                        <a:gd name="connsiteX2" fmla="*/ 226219 w 358775"/>
                        <a:gd name="connsiteY2" fmla="*/ 82550 h 311150"/>
                        <a:gd name="connsiteX3" fmla="*/ 178594 w 358775"/>
                        <a:gd name="connsiteY3" fmla="*/ 25400 h 311150"/>
                        <a:gd name="connsiteX4" fmla="*/ 140494 w 358775"/>
                        <a:gd name="connsiteY4" fmla="*/ 1587 h 311150"/>
                        <a:gd name="connsiteX5" fmla="*/ 88106 w 358775"/>
                        <a:gd name="connsiteY5" fmla="*/ 34925 h 311150"/>
                        <a:gd name="connsiteX6" fmla="*/ 83344 w 358775"/>
                        <a:gd name="connsiteY6" fmla="*/ 96837 h 311150"/>
                        <a:gd name="connsiteX7" fmla="*/ 73819 w 358775"/>
                        <a:gd name="connsiteY7" fmla="*/ 149225 h 311150"/>
                        <a:gd name="connsiteX8" fmla="*/ 7144 w 358775"/>
                        <a:gd name="connsiteY8" fmla="*/ 206375 h 311150"/>
                        <a:gd name="connsiteX9" fmla="*/ 30956 w 358775"/>
                        <a:gd name="connsiteY9" fmla="*/ 263525 h 311150"/>
                        <a:gd name="connsiteX10" fmla="*/ 102394 w 358775"/>
                        <a:gd name="connsiteY10" fmla="*/ 296862 h 311150"/>
                        <a:gd name="connsiteX11" fmla="*/ 178594 w 358775"/>
                        <a:gd name="connsiteY11" fmla="*/ 301625 h 311150"/>
                        <a:gd name="connsiteX12" fmla="*/ 216694 w 358775"/>
                        <a:gd name="connsiteY12" fmla="*/ 239712 h 311150"/>
                        <a:gd name="connsiteX13" fmla="*/ 297656 w 358775"/>
                        <a:gd name="connsiteY13" fmla="*/ 263525 h 311150"/>
                        <a:gd name="connsiteX14" fmla="*/ 354806 w 358775"/>
                        <a:gd name="connsiteY14" fmla="*/ 225425 h 311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58775" h="311150">
                          <a:moveTo>
                            <a:pt x="354806" y="225425"/>
                          </a:moveTo>
                          <a:cubicBezTo>
                            <a:pt x="350837" y="200819"/>
                            <a:pt x="295275" y="139699"/>
                            <a:pt x="273844" y="115887"/>
                          </a:cubicBezTo>
                          <a:cubicBezTo>
                            <a:pt x="252413" y="92075"/>
                            <a:pt x="242094" y="97631"/>
                            <a:pt x="226219" y="82550"/>
                          </a:cubicBezTo>
                          <a:cubicBezTo>
                            <a:pt x="210344" y="67469"/>
                            <a:pt x="192881" y="38894"/>
                            <a:pt x="178594" y="25400"/>
                          </a:cubicBezTo>
                          <a:cubicBezTo>
                            <a:pt x="164307" y="11906"/>
                            <a:pt x="155575" y="0"/>
                            <a:pt x="140494" y="1587"/>
                          </a:cubicBezTo>
                          <a:cubicBezTo>
                            <a:pt x="125413" y="3174"/>
                            <a:pt x="97631" y="19050"/>
                            <a:pt x="88106" y="34925"/>
                          </a:cubicBezTo>
                          <a:cubicBezTo>
                            <a:pt x="78581" y="50800"/>
                            <a:pt x="85725" y="77787"/>
                            <a:pt x="83344" y="96837"/>
                          </a:cubicBezTo>
                          <a:cubicBezTo>
                            <a:pt x="80963" y="115887"/>
                            <a:pt x="86519" y="130969"/>
                            <a:pt x="73819" y="149225"/>
                          </a:cubicBezTo>
                          <a:cubicBezTo>
                            <a:pt x="61119" y="167481"/>
                            <a:pt x="14288" y="187325"/>
                            <a:pt x="7144" y="206375"/>
                          </a:cubicBezTo>
                          <a:cubicBezTo>
                            <a:pt x="0" y="225425"/>
                            <a:pt x="15081" y="248444"/>
                            <a:pt x="30956" y="263525"/>
                          </a:cubicBezTo>
                          <a:cubicBezTo>
                            <a:pt x="46831" y="278606"/>
                            <a:pt x="77788" y="290512"/>
                            <a:pt x="102394" y="296862"/>
                          </a:cubicBezTo>
                          <a:cubicBezTo>
                            <a:pt x="127000" y="303212"/>
                            <a:pt x="159544" y="311150"/>
                            <a:pt x="178594" y="301625"/>
                          </a:cubicBezTo>
                          <a:cubicBezTo>
                            <a:pt x="197644" y="292100"/>
                            <a:pt x="196850" y="246062"/>
                            <a:pt x="216694" y="239712"/>
                          </a:cubicBezTo>
                          <a:cubicBezTo>
                            <a:pt x="236538" y="233362"/>
                            <a:pt x="277812" y="259556"/>
                            <a:pt x="297656" y="263525"/>
                          </a:cubicBezTo>
                          <a:cubicBezTo>
                            <a:pt x="317500" y="267494"/>
                            <a:pt x="358775" y="250031"/>
                            <a:pt x="354806" y="225425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51" name="Полилиния 124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1627556" y="5497645"/>
                      <a:ext cx="279097" cy="350011"/>
                    </a:xfrm>
                    <a:custGeom>
                      <a:avLst/>
                      <a:gdLst>
                        <a:gd name="connsiteX0" fmla="*/ 213519 w 219869"/>
                        <a:gd name="connsiteY0" fmla="*/ 116681 h 274637"/>
                        <a:gd name="connsiteX1" fmla="*/ 165894 w 219869"/>
                        <a:gd name="connsiteY1" fmla="*/ 64293 h 274637"/>
                        <a:gd name="connsiteX2" fmla="*/ 127794 w 219869"/>
                        <a:gd name="connsiteY2" fmla="*/ 59531 h 274637"/>
                        <a:gd name="connsiteX3" fmla="*/ 70644 w 219869"/>
                        <a:gd name="connsiteY3" fmla="*/ 16668 h 274637"/>
                        <a:gd name="connsiteX4" fmla="*/ 32544 w 219869"/>
                        <a:gd name="connsiteY4" fmla="*/ 2381 h 274637"/>
                        <a:gd name="connsiteX5" fmla="*/ 8731 w 219869"/>
                        <a:gd name="connsiteY5" fmla="*/ 30956 h 274637"/>
                        <a:gd name="connsiteX6" fmla="*/ 3969 w 219869"/>
                        <a:gd name="connsiteY6" fmla="*/ 54768 h 274637"/>
                        <a:gd name="connsiteX7" fmla="*/ 32544 w 219869"/>
                        <a:gd name="connsiteY7" fmla="*/ 102393 h 274637"/>
                        <a:gd name="connsiteX8" fmla="*/ 65881 w 219869"/>
                        <a:gd name="connsiteY8" fmla="*/ 140493 h 274637"/>
                        <a:gd name="connsiteX9" fmla="*/ 94456 w 219869"/>
                        <a:gd name="connsiteY9" fmla="*/ 140493 h 274637"/>
                        <a:gd name="connsiteX10" fmla="*/ 103981 w 219869"/>
                        <a:gd name="connsiteY10" fmla="*/ 192881 h 274637"/>
                        <a:gd name="connsiteX11" fmla="*/ 108744 w 219869"/>
                        <a:gd name="connsiteY11" fmla="*/ 250031 h 274637"/>
                        <a:gd name="connsiteX12" fmla="*/ 132556 w 219869"/>
                        <a:gd name="connsiteY12" fmla="*/ 273843 h 274637"/>
                        <a:gd name="connsiteX13" fmla="*/ 180181 w 219869"/>
                        <a:gd name="connsiteY13" fmla="*/ 245268 h 274637"/>
                        <a:gd name="connsiteX14" fmla="*/ 203994 w 219869"/>
                        <a:gd name="connsiteY14" fmla="*/ 211931 h 274637"/>
                        <a:gd name="connsiteX15" fmla="*/ 213519 w 219869"/>
                        <a:gd name="connsiteY15" fmla="*/ 116681 h 2746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19869" h="274637">
                          <a:moveTo>
                            <a:pt x="213519" y="116681"/>
                          </a:moveTo>
                          <a:cubicBezTo>
                            <a:pt x="207169" y="92075"/>
                            <a:pt x="180181" y="73818"/>
                            <a:pt x="165894" y="64293"/>
                          </a:cubicBezTo>
                          <a:cubicBezTo>
                            <a:pt x="151607" y="54768"/>
                            <a:pt x="143669" y="67468"/>
                            <a:pt x="127794" y="59531"/>
                          </a:cubicBezTo>
                          <a:cubicBezTo>
                            <a:pt x="111919" y="51594"/>
                            <a:pt x="86519" y="26193"/>
                            <a:pt x="70644" y="16668"/>
                          </a:cubicBezTo>
                          <a:cubicBezTo>
                            <a:pt x="54769" y="7143"/>
                            <a:pt x="42863" y="0"/>
                            <a:pt x="32544" y="2381"/>
                          </a:cubicBezTo>
                          <a:cubicBezTo>
                            <a:pt x="22225" y="4762"/>
                            <a:pt x="13493" y="22225"/>
                            <a:pt x="8731" y="30956"/>
                          </a:cubicBezTo>
                          <a:cubicBezTo>
                            <a:pt x="3969" y="39687"/>
                            <a:pt x="0" y="42862"/>
                            <a:pt x="3969" y="54768"/>
                          </a:cubicBezTo>
                          <a:cubicBezTo>
                            <a:pt x="7938" y="66674"/>
                            <a:pt x="22225" y="88106"/>
                            <a:pt x="32544" y="102393"/>
                          </a:cubicBezTo>
                          <a:cubicBezTo>
                            <a:pt x="42863" y="116680"/>
                            <a:pt x="55562" y="134143"/>
                            <a:pt x="65881" y="140493"/>
                          </a:cubicBezTo>
                          <a:cubicBezTo>
                            <a:pt x="76200" y="146843"/>
                            <a:pt x="88106" y="131762"/>
                            <a:pt x="94456" y="140493"/>
                          </a:cubicBezTo>
                          <a:cubicBezTo>
                            <a:pt x="100806" y="149224"/>
                            <a:pt x="101600" y="174625"/>
                            <a:pt x="103981" y="192881"/>
                          </a:cubicBezTo>
                          <a:cubicBezTo>
                            <a:pt x="106362" y="211137"/>
                            <a:pt x="103981" y="236537"/>
                            <a:pt x="108744" y="250031"/>
                          </a:cubicBezTo>
                          <a:cubicBezTo>
                            <a:pt x="113507" y="263525"/>
                            <a:pt x="120650" y="274637"/>
                            <a:pt x="132556" y="273843"/>
                          </a:cubicBezTo>
                          <a:cubicBezTo>
                            <a:pt x="144462" y="273049"/>
                            <a:pt x="168275" y="255587"/>
                            <a:pt x="180181" y="245268"/>
                          </a:cubicBezTo>
                          <a:cubicBezTo>
                            <a:pt x="192087" y="234949"/>
                            <a:pt x="200025" y="234950"/>
                            <a:pt x="203994" y="211931"/>
                          </a:cubicBezTo>
                          <a:cubicBezTo>
                            <a:pt x="207963" y="188912"/>
                            <a:pt x="219869" y="141287"/>
                            <a:pt x="213519" y="116681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52" name="Полилиния 251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1618489" y="5295327"/>
                      <a:ext cx="335519" cy="339895"/>
                    </a:xfrm>
                    <a:custGeom>
                      <a:avLst/>
                      <a:gdLst>
                        <a:gd name="connsiteX0" fmla="*/ 263524 w 264318"/>
                        <a:gd name="connsiteY0" fmla="*/ 223043 h 266700"/>
                        <a:gd name="connsiteX1" fmla="*/ 211137 w 264318"/>
                        <a:gd name="connsiteY1" fmla="*/ 137318 h 266700"/>
                        <a:gd name="connsiteX2" fmla="*/ 182562 w 264318"/>
                        <a:gd name="connsiteY2" fmla="*/ 61118 h 266700"/>
                        <a:gd name="connsiteX3" fmla="*/ 120649 w 264318"/>
                        <a:gd name="connsiteY3" fmla="*/ 8731 h 266700"/>
                        <a:gd name="connsiteX4" fmla="*/ 73024 w 264318"/>
                        <a:gd name="connsiteY4" fmla="*/ 8731 h 266700"/>
                        <a:gd name="connsiteX5" fmla="*/ 25399 w 264318"/>
                        <a:gd name="connsiteY5" fmla="*/ 37306 h 266700"/>
                        <a:gd name="connsiteX6" fmla="*/ 1587 w 264318"/>
                        <a:gd name="connsiteY6" fmla="*/ 46831 h 266700"/>
                        <a:gd name="connsiteX7" fmla="*/ 15874 w 264318"/>
                        <a:gd name="connsiteY7" fmla="*/ 99218 h 266700"/>
                        <a:gd name="connsiteX8" fmla="*/ 39687 w 264318"/>
                        <a:gd name="connsiteY8" fmla="*/ 151606 h 266700"/>
                        <a:gd name="connsiteX9" fmla="*/ 87312 w 264318"/>
                        <a:gd name="connsiteY9" fmla="*/ 184943 h 266700"/>
                        <a:gd name="connsiteX10" fmla="*/ 120649 w 264318"/>
                        <a:gd name="connsiteY10" fmla="*/ 208756 h 266700"/>
                        <a:gd name="connsiteX11" fmla="*/ 168274 w 264318"/>
                        <a:gd name="connsiteY11" fmla="*/ 223043 h 266700"/>
                        <a:gd name="connsiteX12" fmla="*/ 215899 w 264318"/>
                        <a:gd name="connsiteY12" fmla="*/ 265906 h 266700"/>
                        <a:gd name="connsiteX13" fmla="*/ 263524 w 264318"/>
                        <a:gd name="connsiteY13" fmla="*/ 223043 h 266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64318" h="266700">
                          <a:moveTo>
                            <a:pt x="263524" y="223043"/>
                          </a:moveTo>
                          <a:cubicBezTo>
                            <a:pt x="262730" y="201612"/>
                            <a:pt x="224631" y="164305"/>
                            <a:pt x="211137" y="137318"/>
                          </a:cubicBezTo>
                          <a:cubicBezTo>
                            <a:pt x="197643" y="110331"/>
                            <a:pt x="197643" y="82549"/>
                            <a:pt x="182562" y="61118"/>
                          </a:cubicBezTo>
                          <a:cubicBezTo>
                            <a:pt x="167481" y="39687"/>
                            <a:pt x="138905" y="17462"/>
                            <a:pt x="120649" y="8731"/>
                          </a:cubicBezTo>
                          <a:cubicBezTo>
                            <a:pt x="102393" y="0"/>
                            <a:pt x="88899" y="3969"/>
                            <a:pt x="73024" y="8731"/>
                          </a:cubicBezTo>
                          <a:cubicBezTo>
                            <a:pt x="57149" y="13493"/>
                            <a:pt x="37305" y="30956"/>
                            <a:pt x="25399" y="37306"/>
                          </a:cubicBezTo>
                          <a:cubicBezTo>
                            <a:pt x="13493" y="43656"/>
                            <a:pt x="3175" y="36512"/>
                            <a:pt x="1587" y="46831"/>
                          </a:cubicBezTo>
                          <a:cubicBezTo>
                            <a:pt x="0" y="57150"/>
                            <a:pt x="9524" y="81756"/>
                            <a:pt x="15874" y="99218"/>
                          </a:cubicBezTo>
                          <a:cubicBezTo>
                            <a:pt x="22224" y="116680"/>
                            <a:pt x="27781" y="137319"/>
                            <a:pt x="39687" y="151606"/>
                          </a:cubicBezTo>
                          <a:cubicBezTo>
                            <a:pt x="51593" y="165893"/>
                            <a:pt x="87312" y="184943"/>
                            <a:pt x="87312" y="184943"/>
                          </a:cubicBezTo>
                          <a:cubicBezTo>
                            <a:pt x="100806" y="194468"/>
                            <a:pt x="107155" y="202406"/>
                            <a:pt x="120649" y="208756"/>
                          </a:cubicBezTo>
                          <a:cubicBezTo>
                            <a:pt x="134143" y="215106"/>
                            <a:pt x="152399" y="213518"/>
                            <a:pt x="168274" y="223043"/>
                          </a:cubicBezTo>
                          <a:cubicBezTo>
                            <a:pt x="184149" y="232568"/>
                            <a:pt x="197643" y="265112"/>
                            <a:pt x="215899" y="265906"/>
                          </a:cubicBezTo>
                          <a:cubicBezTo>
                            <a:pt x="234155" y="266700"/>
                            <a:pt x="264318" y="244474"/>
                            <a:pt x="263524" y="223043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53" name="Полилиния 252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2123281" y="5526981"/>
                      <a:ext cx="302271" cy="328768"/>
                    </a:xfrm>
                    <a:custGeom>
                      <a:avLst/>
                      <a:gdLst>
                        <a:gd name="connsiteX0" fmla="*/ 199231 w 238125"/>
                        <a:gd name="connsiteY0" fmla="*/ 203200 h 257969"/>
                        <a:gd name="connsiteX1" fmla="*/ 213519 w 238125"/>
                        <a:gd name="connsiteY1" fmla="*/ 84138 h 257969"/>
                        <a:gd name="connsiteX2" fmla="*/ 237331 w 238125"/>
                        <a:gd name="connsiteY2" fmla="*/ 46038 h 257969"/>
                        <a:gd name="connsiteX3" fmla="*/ 208756 w 238125"/>
                        <a:gd name="connsiteY3" fmla="*/ 12700 h 257969"/>
                        <a:gd name="connsiteX4" fmla="*/ 165894 w 238125"/>
                        <a:gd name="connsiteY4" fmla="*/ 17463 h 257969"/>
                        <a:gd name="connsiteX5" fmla="*/ 146844 w 238125"/>
                        <a:gd name="connsiteY5" fmla="*/ 26988 h 257969"/>
                        <a:gd name="connsiteX6" fmla="*/ 137319 w 238125"/>
                        <a:gd name="connsiteY6" fmla="*/ 7938 h 257969"/>
                        <a:gd name="connsiteX7" fmla="*/ 84931 w 238125"/>
                        <a:gd name="connsiteY7" fmla="*/ 3175 h 257969"/>
                        <a:gd name="connsiteX8" fmla="*/ 51594 w 238125"/>
                        <a:gd name="connsiteY8" fmla="*/ 26988 h 257969"/>
                        <a:gd name="connsiteX9" fmla="*/ 23019 w 238125"/>
                        <a:gd name="connsiteY9" fmla="*/ 50800 h 257969"/>
                        <a:gd name="connsiteX10" fmla="*/ 37306 w 238125"/>
                        <a:gd name="connsiteY10" fmla="*/ 84138 h 257969"/>
                        <a:gd name="connsiteX11" fmla="*/ 23019 w 238125"/>
                        <a:gd name="connsiteY11" fmla="*/ 122238 h 257969"/>
                        <a:gd name="connsiteX12" fmla="*/ 3969 w 238125"/>
                        <a:gd name="connsiteY12" fmla="*/ 131763 h 257969"/>
                        <a:gd name="connsiteX13" fmla="*/ 46831 w 238125"/>
                        <a:gd name="connsiteY13" fmla="*/ 184150 h 257969"/>
                        <a:gd name="connsiteX14" fmla="*/ 84931 w 238125"/>
                        <a:gd name="connsiteY14" fmla="*/ 227013 h 257969"/>
                        <a:gd name="connsiteX15" fmla="*/ 103981 w 238125"/>
                        <a:gd name="connsiteY15" fmla="*/ 255588 h 257969"/>
                        <a:gd name="connsiteX16" fmla="*/ 199231 w 238125"/>
                        <a:gd name="connsiteY16" fmla="*/ 203200 h 2579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38125" h="257969">
                          <a:moveTo>
                            <a:pt x="199231" y="203200"/>
                          </a:moveTo>
                          <a:cubicBezTo>
                            <a:pt x="217487" y="174625"/>
                            <a:pt x="207169" y="110332"/>
                            <a:pt x="213519" y="84138"/>
                          </a:cubicBezTo>
                          <a:cubicBezTo>
                            <a:pt x="219869" y="57944"/>
                            <a:pt x="238125" y="57944"/>
                            <a:pt x="237331" y="46038"/>
                          </a:cubicBezTo>
                          <a:cubicBezTo>
                            <a:pt x="236537" y="34132"/>
                            <a:pt x="220662" y="17463"/>
                            <a:pt x="208756" y="12700"/>
                          </a:cubicBezTo>
                          <a:cubicBezTo>
                            <a:pt x="196850" y="7938"/>
                            <a:pt x="176213" y="15082"/>
                            <a:pt x="165894" y="17463"/>
                          </a:cubicBezTo>
                          <a:cubicBezTo>
                            <a:pt x="155575" y="19844"/>
                            <a:pt x="151606" y="28575"/>
                            <a:pt x="146844" y="26988"/>
                          </a:cubicBezTo>
                          <a:cubicBezTo>
                            <a:pt x="142082" y="25401"/>
                            <a:pt x="147638" y="11907"/>
                            <a:pt x="137319" y="7938"/>
                          </a:cubicBezTo>
                          <a:cubicBezTo>
                            <a:pt x="127000" y="3969"/>
                            <a:pt x="99218" y="0"/>
                            <a:pt x="84931" y="3175"/>
                          </a:cubicBezTo>
                          <a:cubicBezTo>
                            <a:pt x="70644" y="6350"/>
                            <a:pt x="61913" y="19051"/>
                            <a:pt x="51594" y="26988"/>
                          </a:cubicBezTo>
                          <a:cubicBezTo>
                            <a:pt x="41275" y="34925"/>
                            <a:pt x="25400" y="41275"/>
                            <a:pt x="23019" y="50800"/>
                          </a:cubicBezTo>
                          <a:cubicBezTo>
                            <a:pt x="20638" y="60325"/>
                            <a:pt x="37306" y="72232"/>
                            <a:pt x="37306" y="84138"/>
                          </a:cubicBezTo>
                          <a:cubicBezTo>
                            <a:pt x="37306" y="96044"/>
                            <a:pt x="28575" y="114300"/>
                            <a:pt x="23019" y="122238"/>
                          </a:cubicBezTo>
                          <a:cubicBezTo>
                            <a:pt x="17463" y="130176"/>
                            <a:pt x="0" y="121444"/>
                            <a:pt x="3969" y="131763"/>
                          </a:cubicBezTo>
                          <a:cubicBezTo>
                            <a:pt x="7938" y="142082"/>
                            <a:pt x="33337" y="168275"/>
                            <a:pt x="46831" y="184150"/>
                          </a:cubicBezTo>
                          <a:cubicBezTo>
                            <a:pt x="60325" y="200025"/>
                            <a:pt x="75406" y="215107"/>
                            <a:pt x="84931" y="227013"/>
                          </a:cubicBezTo>
                          <a:cubicBezTo>
                            <a:pt x="94456" y="238919"/>
                            <a:pt x="89694" y="257969"/>
                            <a:pt x="103981" y="255588"/>
                          </a:cubicBezTo>
                          <a:cubicBezTo>
                            <a:pt x="118268" y="253207"/>
                            <a:pt x="180975" y="231775"/>
                            <a:pt x="199231" y="203200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54" name="Полилиния 253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1936880" y="5398508"/>
                      <a:ext cx="302271" cy="297409"/>
                    </a:xfrm>
                    <a:custGeom>
                      <a:avLst/>
                      <a:gdLst>
                        <a:gd name="connsiteX0" fmla="*/ 84138 w 238125"/>
                        <a:gd name="connsiteY0" fmla="*/ 8731 h 233363"/>
                        <a:gd name="connsiteX1" fmla="*/ 146050 w 238125"/>
                        <a:gd name="connsiteY1" fmla="*/ 23019 h 233363"/>
                        <a:gd name="connsiteX2" fmla="*/ 165100 w 238125"/>
                        <a:gd name="connsiteY2" fmla="*/ 23019 h 233363"/>
                        <a:gd name="connsiteX3" fmla="*/ 203200 w 238125"/>
                        <a:gd name="connsiteY3" fmla="*/ 51594 h 233363"/>
                        <a:gd name="connsiteX4" fmla="*/ 236538 w 238125"/>
                        <a:gd name="connsiteY4" fmla="*/ 89694 h 233363"/>
                        <a:gd name="connsiteX5" fmla="*/ 212725 w 238125"/>
                        <a:gd name="connsiteY5" fmla="*/ 132556 h 233363"/>
                        <a:gd name="connsiteX6" fmla="*/ 184150 w 238125"/>
                        <a:gd name="connsiteY6" fmla="*/ 151606 h 233363"/>
                        <a:gd name="connsiteX7" fmla="*/ 203200 w 238125"/>
                        <a:gd name="connsiteY7" fmla="*/ 189706 h 233363"/>
                        <a:gd name="connsiteX8" fmla="*/ 165100 w 238125"/>
                        <a:gd name="connsiteY8" fmla="*/ 232569 h 233363"/>
                        <a:gd name="connsiteX9" fmla="*/ 74613 w 238125"/>
                        <a:gd name="connsiteY9" fmla="*/ 194469 h 233363"/>
                        <a:gd name="connsiteX10" fmla="*/ 36513 w 238125"/>
                        <a:gd name="connsiteY10" fmla="*/ 137319 h 233363"/>
                        <a:gd name="connsiteX11" fmla="*/ 3175 w 238125"/>
                        <a:gd name="connsiteY11" fmla="*/ 113506 h 233363"/>
                        <a:gd name="connsiteX12" fmla="*/ 17463 w 238125"/>
                        <a:gd name="connsiteY12" fmla="*/ 75406 h 233363"/>
                        <a:gd name="connsiteX13" fmla="*/ 84138 w 238125"/>
                        <a:gd name="connsiteY13" fmla="*/ 8731 h 2333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38125" h="233363">
                          <a:moveTo>
                            <a:pt x="84138" y="8731"/>
                          </a:moveTo>
                          <a:cubicBezTo>
                            <a:pt x="105569" y="0"/>
                            <a:pt x="132556" y="20638"/>
                            <a:pt x="146050" y="23019"/>
                          </a:cubicBezTo>
                          <a:cubicBezTo>
                            <a:pt x="159544" y="25400"/>
                            <a:pt x="155575" y="18256"/>
                            <a:pt x="165100" y="23019"/>
                          </a:cubicBezTo>
                          <a:cubicBezTo>
                            <a:pt x="174625" y="27782"/>
                            <a:pt x="191294" y="40482"/>
                            <a:pt x="203200" y="51594"/>
                          </a:cubicBezTo>
                          <a:cubicBezTo>
                            <a:pt x="215106" y="62706"/>
                            <a:pt x="234951" y="76200"/>
                            <a:pt x="236538" y="89694"/>
                          </a:cubicBezTo>
                          <a:cubicBezTo>
                            <a:pt x="238125" y="103188"/>
                            <a:pt x="221456" y="122237"/>
                            <a:pt x="212725" y="132556"/>
                          </a:cubicBezTo>
                          <a:cubicBezTo>
                            <a:pt x="203994" y="142875"/>
                            <a:pt x="185738" y="142081"/>
                            <a:pt x="184150" y="151606"/>
                          </a:cubicBezTo>
                          <a:cubicBezTo>
                            <a:pt x="182563" y="161131"/>
                            <a:pt x="206375" y="176212"/>
                            <a:pt x="203200" y="189706"/>
                          </a:cubicBezTo>
                          <a:cubicBezTo>
                            <a:pt x="200025" y="203200"/>
                            <a:pt x="186531" y="231775"/>
                            <a:pt x="165100" y="232569"/>
                          </a:cubicBezTo>
                          <a:cubicBezTo>
                            <a:pt x="143669" y="233363"/>
                            <a:pt x="96044" y="210344"/>
                            <a:pt x="74613" y="194469"/>
                          </a:cubicBezTo>
                          <a:cubicBezTo>
                            <a:pt x="53182" y="178594"/>
                            <a:pt x="48419" y="150813"/>
                            <a:pt x="36513" y="137319"/>
                          </a:cubicBezTo>
                          <a:cubicBezTo>
                            <a:pt x="24607" y="123825"/>
                            <a:pt x="6350" y="123825"/>
                            <a:pt x="3175" y="113506"/>
                          </a:cubicBezTo>
                          <a:cubicBezTo>
                            <a:pt x="0" y="103187"/>
                            <a:pt x="3969" y="88106"/>
                            <a:pt x="17463" y="75406"/>
                          </a:cubicBezTo>
                          <a:cubicBezTo>
                            <a:pt x="30957" y="62706"/>
                            <a:pt x="62707" y="17462"/>
                            <a:pt x="84138" y="8731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6" name="Группа 45"/>
                  <p:cNvGrpSpPr/>
                  <p:nvPr/>
                </p:nvGrpSpPr>
                <p:grpSpPr>
                  <a:xfrm>
                    <a:off x="2474860" y="1269459"/>
                    <a:ext cx="9640980" cy="6245785"/>
                    <a:chOff x="2474860" y="1269459"/>
                    <a:chExt cx="9640980" cy="6245785"/>
                  </a:xfrm>
                </p:grpSpPr>
                <p:grpSp>
                  <p:nvGrpSpPr>
                    <p:cNvPr id="7" name="Группа 43"/>
                    <p:cNvGrpSpPr/>
                    <p:nvPr/>
                  </p:nvGrpSpPr>
                  <p:grpSpPr>
                    <a:xfrm>
                      <a:off x="5757858" y="1269459"/>
                      <a:ext cx="6357982" cy="6245785"/>
                      <a:chOff x="5757858" y="1269459"/>
                      <a:chExt cx="6357982" cy="6245785"/>
                    </a:xfrm>
                  </p:grpSpPr>
                  <p:grpSp>
                    <p:nvGrpSpPr>
                      <p:cNvPr id="8" name="Группа 43"/>
                      <p:cNvGrpSpPr/>
                      <p:nvPr/>
                    </p:nvGrpSpPr>
                    <p:grpSpPr>
                      <a:xfrm>
                        <a:off x="7232621" y="1269459"/>
                        <a:ext cx="4883219" cy="6232551"/>
                        <a:chOff x="7232621" y="1269459"/>
                        <a:chExt cx="4883219" cy="6232551"/>
                      </a:xfrm>
                    </p:grpSpPr>
                    <p:pic>
                      <p:nvPicPr>
                        <p:cNvPr id="4106" name="Picture 10" descr="C:\Users\User\Desktop\Рисунок9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2621" y="1269459"/>
                          <a:ext cx="4883219" cy="6232551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sp>
                      <p:nvSpPr>
                        <p:cNvPr id="142" name="Полилиния 141">
                          <a:hlinkClick r:id="" action="ppaction://noaction"/>
                        </p:cNvPr>
                        <p:cNvSpPr/>
                        <p:nvPr/>
                      </p:nvSpPr>
                      <p:spPr>
                        <a:xfrm>
                          <a:off x="9842673" y="1593736"/>
                          <a:ext cx="162823" cy="202319"/>
                        </a:xfrm>
                        <a:custGeom>
                          <a:avLst/>
                          <a:gdLst>
                            <a:gd name="connsiteX0" fmla="*/ 106680 w 128270"/>
                            <a:gd name="connsiteY0" fmla="*/ 140970 h 158750"/>
                            <a:gd name="connsiteX1" fmla="*/ 114300 w 128270"/>
                            <a:gd name="connsiteY1" fmla="*/ 19050 h 158750"/>
                            <a:gd name="connsiteX2" fmla="*/ 22860 w 128270"/>
                            <a:gd name="connsiteY2" fmla="*/ 26670 h 158750"/>
                            <a:gd name="connsiteX3" fmla="*/ 15240 w 128270"/>
                            <a:gd name="connsiteY3" fmla="*/ 125730 h 158750"/>
                            <a:gd name="connsiteX4" fmla="*/ 106680 w 128270"/>
                            <a:gd name="connsiteY4" fmla="*/ 140970 h 1587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8270" h="158750">
                              <a:moveTo>
                                <a:pt x="106680" y="140970"/>
                              </a:moveTo>
                              <a:cubicBezTo>
                                <a:pt x="123190" y="123190"/>
                                <a:pt x="128270" y="38100"/>
                                <a:pt x="114300" y="19050"/>
                              </a:cubicBezTo>
                              <a:cubicBezTo>
                                <a:pt x="100330" y="0"/>
                                <a:pt x="39370" y="8890"/>
                                <a:pt x="22860" y="26670"/>
                              </a:cubicBezTo>
                              <a:cubicBezTo>
                                <a:pt x="6350" y="44450"/>
                                <a:pt x="0" y="107950"/>
                                <a:pt x="15240" y="125730"/>
                              </a:cubicBezTo>
                              <a:cubicBezTo>
                                <a:pt x="30480" y="143510"/>
                                <a:pt x="90170" y="158750"/>
                                <a:pt x="106680" y="14097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pic>
                    <p:nvPicPr>
                      <p:cNvPr id="4105" name="Picture 9" descr="C:\Users\User\Desktop\Рисунок8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58" y="2401073"/>
                        <a:ext cx="3437394" cy="5114171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grpSp>
                  <p:nvGrpSpPr>
                    <p:cNvPr id="9" name="Группа 215"/>
                    <p:cNvGrpSpPr/>
                    <p:nvPr/>
                  </p:nvGrpSpPr>
                  <p:grpSpPr>
                    <a:xfrm>
                      <a:off x="2474860" y="4912797"/>
                      <a:ext cx="1315887" cy="819393"/>
                      <a:chOff x="2451747" y="4954419"/>
                      <a:chExt cx="1315887" cy="819393"/>
                    </a:xfrm>
                    <a:solidFill>
                      <a:srgbClr val="FF0000"/>
                    </a:solidFill>
                  </p:grpSpPr>
                  <p:sp>
                    <p:nvSpPr>
                      <p:cNvPr id="234" name="Полилиния 233">
                        <a:hlinkClick r:id="" action="ppaction://noaction"/>
                      </p:cNvPr>
                      <p:cNvSpPr/>
                      <p:nvPr/>
                    </p:nvSpPr>
                    <p:spPr>
                      <a:xfrm>
                        <a:off x="2451747" y="5448078"/>
                        <a:ext cx="370787" cy="325733"/>
                      </a:xfrm>
                      <a:custGeom>
                        <a:avLst/>
                        <a:gdLst>
                          <a:gd name="connsiteX0" fmla="*/ 78582 w 292101"/>
                          <a:gd name="connsiteY0" fmla="*/ 12700 h 255587"/>
                          <a:gd name="connsiteX1" fmla="*/ 145257 w 292101"/>
                          <a:gd name="connsiteY1" fmla="*/ 26987 h 255587"/>
                          <a:gd name="connsiteX2" fmla="*/ 145257 w 292101"/>
                          <a:gd name="connsiteY2" fmla="*/ 79375 h 255587"/>
                          <a:gd name="connsiteX3" fmla="*/ 188119 w 292101"/>
                          <a:gd name="connsiteY3" fmla="*/ 155575 h 255587"/>
                          <a:gd name="connsiteX4" fmla="*/ 259557 w 292101"/>
                          <a:gd name="connsiteY4" fmla="*/ 117475 h 255587"/>
                          <a:gd name="connsiteX5" fmla="*/ 288132 w 292101"/>
                          <a:gd name="connsiteY5" fmla="*/ 150812 h 255587"/>
                          <a:gd name="connsiteX6" fmla="*/ 283369 w 292101"/>
                          <a:gd name="connsiteY6" fmla="*/ 203200 h 255587"/>
                          <a:gd name="connsiteX7" fmla="*/ 259557 w 292101"/>
                          <a:gd name="connsiteY7" fmla="*/ 246062 h 255587"/>
                          <a:gd name="connsiteX8" fmla="*/ 202407 w 292101"/>
                          <a:gd name="connsiteY8" fmla="*/ 250825 h 255587"/>
                          <a:gd name="connsiteX9" fmla="*/ 164307 w 292101"/>
                          <a:gd name="connsiteY9" fmla="*/ 217487 h 255587"/>
                          <a:gd name="connsiteX10" fmla="*/ 102394 w 292101"/>
                          <a:gd name="connsiteY10" fmla="*/ 217487 h 255587"/>
                          <a:gd name="connsiteX11" fmla="*/ 83344 w 292101"/>
                          <a:gd name="connsiteY11" fmla="*/ 231775 h 255587"/>
                          <a:gd name="connsiteX12" fmla="*/ 59532 w 292101"/>
                          <a:gd name="connsiteY12" fmla="*/ 179387 h 255587"/>
                          <a:gd name="connsiteX13" fmla="*/ 7144 w 292101"/>
                          <a:gd name="connsiteY13" fmla="*/ 127000 h 255587"/>
                          <a:gd name="connsiteX14" fmla="*/ 16669 w 292101"/>
                          <a:gd name="connsiteY14" fmla="*/ 103187 h 255587"/>
                          <a:gd name="connsiteX15" fmla="*/ 78582 w 292101"/>
                          <a:gd name="connsiteY15" fmla="*/ 12700 h 2555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92101" h="255587">
                            <a:moveTo>
                              <a:pt x="78582" y="12700"/>
                            </a:moveTo>
                            <a:cubicBezTo>
                              <a:pt x="100013" y="0"/>
                              <a:pt x="134145" y="15875"/>
                              <a:pt x="145257" y="26987"/>
                            </a:cubicBezTo>
                            <a:cubicBezTo>
                              <a:pt x="156369" y="38099"/>
                              <a:pt x="138113" y="57944"/>
                              <a:pt x="145257" y="79375"/>
                            </a:cubicBezTo>
                            <a:cubicBezTo>
                              <a:pt x="152401" y="100806"/>
                              <a:pt x="169069" y="149225"/>
                              <a:pt x="188119" y="155575"/>
                            </a:cubicBezTo>
                            <a:cubicBezTo>
                              <a:pt x="207169" y="161925"/>
                              <a:pt x="242888" y="118269"/>
                              <a:pt x="259557" y="117475"/>
                            </a:cubicBezTo>
                            <a:cubicBezTo>
                              <a:pt x="276226" y="116681"/>
                              <a:pt x="284163" y="136525"/>
                              <a:pt x="288132" y="150812"/>
                            </a:cubicBezTo>
                            <a:cubicBezTo>
                              <a:pt x="292101" y="165099"/>
                              <a:pt x="288131" y="187325"/>
                              <a:pt x="283369" y="203200"/>
                            </a:cubicBezTo>
                            <a:cubicBezTo>
                              <a:pt x="278607" y="219075"/>
                              <a:pt x="273051" y="238125"/>
                              <a:pt x="259557" y="246062"/>
                            </a:cubicBezTo>
                            <a:cubicBezTo>
                              <a:pt x="246063" y="253999"/>
                              <a:pt x="218282" y="255587"/>
                              <a:pt x="202407" y="250825"/>
                            </a:cubicBezTo>
                            <a:cubicBezTo>
                              <a:pt x="186532" y="246063"/>
                              <a:pt x="180976" y="223043"/>
                              <a:pt x="164307" y="217487"/>
                            </a:cubicBezTo>
                            <a:cubicBezTo>
                              <a:pt x="147638" y="211931"/>
                              <a:pt x="115888" y="215106"/>
                              <a:pt x="102394" y="217487"/>
                            </a:cubicBezTo>
                            <a:cubicBezTo>
                              <a:pt x="88900" y="219868"/>
                              <a:pt x="90488" y="238125"/>
                              <a:pt x="83344" y="231775"/>
                            </a:cubicBezTo>
                            <a:cubicBezTo>
                              <a:pt x="76200" y="225425"/>
                              <a:pt x="72232" y="196850"/>
                              <a:pt x="59532" y="179387"/>
                            </a:cubicBezTo>
                            <a:cubicBezTo>
                              <a:pt x="46832" y="161925"/>
                              <a:pt x="14288" y="139700"/>
                              <a:pt x="7144" y="127000"/>
                            </a:cubicBezTo>
                            <a:cubicBezTo>
                              <a:pt x="0" y="114300"/>
                              <a:pt x="8732" y="116681"/>
                              <a:pt x="16669" y="103187"/>
                            </a:cubicBezTo>
                            <a:cubicBezTo>
                              <a:pt x="24606" y="89693"/>
                              <a:pt x="57151" y="25400"/>
                              <a:pt x="78582" y="12700"/>
                            </a:cubicBezTo>
                            <a:close/>
                          </a:path>
                        </a:pathLst>
                      </a:cu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35" name="Полилиния 234">
                        <a:hlinkClick r:id="" action="ppaction://noaction"/>
                      </p:cNvPr>
                      <p:cNvSpPr/>
                      <p:nvPr/>
                    </p:nvSpPr>
                    <p:spPr>
                      <a:xfrm>
                        <a:off x="2809435" y="5533052"/>
                        <a:ext cx="219651" cy="240760"/>
                      </a:xfrm>
                      <a:custGeom>
                        <a:avLst/>
                        <a:gdLst>
                          <a:gd name="connsiteX0" fmla="*/ 15875 w 173038"/>
                          <a:gd name="connsiteY0" fmla="*/ 84137 h 188913"/>
                          <a:gd name="connsiteX1" fmla="*/ 58737 w 173038"/>
                          <a:gd name="connsiteY1" fmla="*/ 12700 h 188913"/>
                          <a:gd name="connsiteX2" fmla="*/ 101600 w 173038"/>
                          <a:gd name="connsiteY2" fmla="*/ 7937 h 188913"/>
                          <a:gd name="connsiteX3" fmla="*/ 130175 w 173038"/>
                          <a:gd name="connsiteY3" fmla="*/ 31750 h 188913"/>
                          <a:gd name="connsiteX4" fmla="*/ 149225 w 173038"/>
                          <a:gd name="connsiteY4" fmla="*/ 60325 h 188913"/>
                          <a:gd name="connsiteX5" fmla="*/ 168275 w 173038"/>
                          <a:gd name="connsiteY5" fmla="*/ 84137 h 188913"/>
                          <a:gd name="connsiteX6" fmla="*/ 168275 w 173038"/>
                          <a:gd name="connsiteY6" fmla="*/ 107950 h 188913"/>
                          <a:gd name="connsiteX7" fmla="*/ 139700 w 173038"/>
                          <a:gd name="connsiteY7" fmla="*/ 131762 h 188913"/>
                          <a:gd name="connsiteX8" fmla="*/ 134937 w 173038"/>
                          <a:gd name="connsiteY8" fmla="*/ 155575 h 188913"/>
                          <a:gd name="connsiteX9" fmla="*/ 134937 w 173038"/>
                          <a:gd name="connsiteY9" fmla="*/ 184150 h 188913"/>
                          <a:gd name="connsiteX10" fmla="*/ 87312 w 173038"/>
                          <a:gd name="connsiteY10" fmla="*/ 184150 h 188913"/>
                          <a:gd name="connsiteX11" fmla="*/ 34925 w 173038"/>
                          <a:gd name="connsiteY11" fmla="*/ 160337 h 188913"/>
                          <a:gd name="connsiteX12" fmla="*/ 1587 w 173038"/>
                          <a:gd name="connsiteY12" fmla="*/ 136525 h 188913"/>
                          <a:gd name="connsiteX13" fmla="*/ 15875 w 173038"/>
                          <a:gd name="connsiteY13" fmla="*/ 84137 h 1889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73038" h="188913">
                            <a:moveTo>
                              <a:pt x="15875" y="84137"/>
                            </a:moveTo>
                            <a:cubicBezTo>
                              <a:pt x="25400" y="63500"/>
                              <a:pt x="44450" y="25400"/>
                              <a:pt x="58737" y="12700"/>
                            </a:cubicBezTo>
                            <a:cubicBezTo>
                              <a:pt x="73025" y="0"/>
                              <a:pt x="89694" y="4762"/>
                              <a:pt x="101600" y="7937"/>
                            </a:cubicBezTo>
                            <a:cubicBezTo>
                              <a:pt x="113506" y="11112"/>
                              <a:pt x="122238" y="23019"/>
                              <a:pt x="130175" y="31750"/>
                            </a:cubicBezTo>
                            <a:cubicBezTo>
                              <a:pt x="138112" y="40481"/>
                              <a:pt x="142875" y="51594"/>
                              <a:pt x="149225" y="60325"/>
                            </a:cubicBezTo>
                            <a:cubicBezTo>
                              <a:pt x="155575" y="69056"/>
                              <a:pt x="165100" y="76199"/>
                              <a:pt x="168275" y="84137"/>
                            </a:cubicBezTo>
                            <a:cubicBezTo>
                              <a:pt x="171450" y="92075"/>
                              <a:pt x="173038" y="100013"/>
                              <a:pt x="168275" y="107950"/>
                            </a:cubicBezTo>
                            <a:cubicBezTo>
                              <a:pt x="163513" y="115888"/>
                              <a:pt x="145256" y="123825"/>
                              <a:pt x="139700" y="131762"/>
                            </a:cubicBezTo>
                            <a:cubicBezTo>
                              <a:pt x="134144" y="139700"/>
                              <a:pt x="135731" y="146844"/>
                              <a:pt x="134937" y="155575"/>
                            </a:cubicBezTo>
                            <a:cubicBezTo>
                              <a:pt x="134143" y="164306"/>
                              <a:pt x="142875" y="179388"/>
                              <a:pt x="134937" y="184150"/>
                            </a:cubicBezTo>
                            <a:cubicBezTo>
                              <a:pt x="127000" y="188913"/>
                              <a:pt x="103981" y="188119"/>
                              <a:pt x="87312" y="184150"/>
                            </a:cubicBezTo>
                            <a:cubicBezTo>
                              <a:pt x="70643" y="180181"/>
                              <a:pt x="49212" y="168274"/>
                              <a:pt x="34925" y="160337"/>
                            </a:cubicBezTo>
                            <a:cubicBezTo>
                              <a:pt x="20638" y="152400"/>
                              <a:pt x="3175" y="152400"/>
                              <a:pt x="1587" y="136525"/>
                            </a:cubicBezTo>
                            <a:cubicBezTo>
                              <a:pt x="0" y="120650"/>
                              <a:pt x="6350" y="104774"/>
                              <a:pt x="15875" y="84137"/>
                            </a:cubicBezTo>
                            <a:close/>
                          </a:path>
                        </a:pathLst>
                      </a:cu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36" name="Полилиния 235">
                        <a:hlinkClick r:id="" action="ppaction://noaction"/>
                      </p:cNvPr>
                      <p:cNvSpPr/>
                      <p:nvPr/>
                    </p:nvSpPr>
                    <p:spPr>
                      <a:xfrm>
                        <a:off x="2876942" y="5424812"/>
                        <a:ext cx="383884" cy="256944"/>
                      </a:xfrm>
                      <a:custGeom>
                        <a:avLst/>
                        <a:gdLst>
                          <a:gd name="connsiteX0" fmla="*/ 48419 w 302419"/>
                          <a:gd name="connsiteY0" fmla="*/ 92868 h 201612"/>
                          <a:gd name="connsiteX1" fmla="*/ 5556 w 302419"/>
                          <a:gd name="connsiteY1" fmla="*/ 59531 h 201612"/>
                          <a:gd name="connsiteX2" fmla="*/ 15081 w 302419"/>
                          <a:gd name="connsiteY2" fmla="*/ 21431 h 201612"/>
                          <a:gd name="connsiteX3" fmla="*/ 53181 w 302419"/>
                          <a:gd name="connsiteY3" fmla="*/ 2381 h 201612"/>
                          <a:gd name="connsiteX4" fmla="*/ 96044 w 302419"/>
                          <a:gd name="connsiteY4" fmla="*/ 7143 h 201612"/>
                          <a:gd name="connsiteX5" fmla="*/ 124619 w 302419"/>
                          <a:gd name="connsiteY5" fmla="*/ 30956 h 201612"/>
                          <a:gd name="connsiteX6" fmla="*/ 134144 w 302419"/>
                          <a:gd name="connsiteY6" fmla="*/ 54768 h 201612"/>
                          <a:gd name="connsiteX7" fmla="*/ 143669 w 302419"/>
                          <a:gd name="connsiteY7" fmla="*/ 64293 h 201612"/>
                          <a:gd name="connsiteX8" fmla="*/ 172244 w 302419"/>
                          <a:gd name="connsiteY8" fmla="*/ 50006 h 201612"/>
                          <a:gd name="connsiteX9" fmla="*/ 205581 w 302419"/>
                          <a:gd name="connsiteY9" fmla="*/ 50006 h 201612"/>
                          <a:gd name="connsiteX10" fmla="*/ 257969 w 302419"/>
                          <a:gd name="connsiteY10" fmla="*/ 73818 h 201612"/>
                          <a:gd name="connsiteX11" fmla="*/ 281781 w 302419"/>
                          <a:gd name="connsiteY11" fmla="*/ 102393 h 201612"/>
                          <a:gd name="connsiteX12" fmla="*/ 291306 w 302419"/>
                          <a:gd name="connsiteY12" fmla="*/ 150018 h 201612"/>
                          <a:gd name="connsiteX13" fmla="*/ 296069 w 302419"/>
                          <a:gd name="connsiteY13" fmla="*/ 169068 h 201612"/>
                          <a:gd name="connsiteX14" fmla="*/ 296069 w 302419"/>
                          <a:gd name="connsiteY14" fmla="*/ 188118 h 201612"/>
                          <a:gd name="connsiteX15" fmla="*/ 257969 w 302419"/>
                          <a:gd name="connsiteY15" fmla="*/ 192881 h 201612"/>
                          <a:gd name="connsiteX16" fmla="*/ 234156 w 302419"/>
                          <a:gd name="connsiteY16" fmla="*/ 173831 h 201612"/>
                          <a:gd name="connsiteX17" fmla="*/ 205581 w 302419"/>
                          <a:gd name="connsiteY17" fmla="*/ 169068 h 201612"/>
                          <a:gd name="connsiteX18" fmla="*/ 167481 w 302419"/>
                          <a:gd name="connsiteY18" fmla="*/ 188118 h 201612"/>
                          <a:gd name="connsiteX19" fmla="*/ 134144 w 302419"/>
                          <a:gd name="connsiteY19" fmla="*/ 197643 h 201612"/>
                          <a:gd name="connsiteX20" fmla="*/ 105569 w 302419"/>
                          <a:gd name="connsiteY20" fmla="*/ 192881 h 201612"/>
                          <a:gd name="connsiteX21" fmla="*/ 110331 w 302419"/>
                          <a:gd name="connsiteY21" fmla="*/ 145256 h 201612"/>
                          <a:gd name="connsiteX22" fmla="*/ 48419 w 302419"/>
                          <a:gd name="connsiteY22" fmla="*/ 92868 h 2016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</a:cxnLst>
                        <a:rect l="l" t="t" r="r" b="b"/>
                        <a:pathLst>
                          <a:path w="302419" h="201612">
                            <a:moveTo>
                              <a:pt x="48419" y="92868"/>
                            </a:moveTo>
                            <a:cubicBezTo>
                              <a:pt x="30957" y="78581"/>
                              <a:pt x="11112" y="71437"/>
                              <a:pt x="5556" y="59531"/>
                            </a:cubicBezTo>
                            <a:cubicBezTo>
                              <a:pt x="0" y="47625"/>
                              <a:pt x="7144" y="30956"/>
                              <a:pt x="15081" y="21431"/>
                            </a:cubicBezTo>
                            <a:cubicBezTo>
                              <a:pt x="23018" y="11906"/>
                              <a:pt x="39687" y="4762"/>
                              <a:pt x="53181" y="2381"/>
                            </a:cubicBezTo>
                            <a:cubicBezTo>
                              <a:pt x="66675" y="0"/>
                              <a:pt x="84138" y="2381"/>
                              <a:pt x="96044" y="7143"/>
                            </a:cubicBezTo>
                            <a:cubicBezTo>
                              <a:pt x="107950" y="11905"/>
                              <a:pt x="118269" y="23019"/>
                              <a:pt x="124619" y="30956"/>
                            </a:cubicBezTo>
                            <a:cubicBezTo>
                              <a:pt x="130969" y="38893"/>
                              <a:pt x="130969" y="49212"/>
                              <a:pt x="134144" y="54768"/>
                            </a:cubicBezTo>
                            <a:cubicBezTo>
                              <a:pt x="137319" y="60324"/>
                              <a:pt x="137319" y="65087"/>
                              <a:pt x="143669" y="64293"/>
                            </a:cubicBezTo>
                            <a:cubicBezTo>
                              <a:pt x="150019" y="63499"/>
                              <a:pt x="161925" y="52387"/>
                              <a:pt x="172244" y="50006"/>
                            </a:cubicBezTo>
                            <a:cubicBezTo>
                              <a:pt x="182563" y="47625"/>
                              <a:pt x="191294" y="46037"/>
                              <a:pt x="205581" y="50006"/>
                            </a:cubicBezTo>
                            <a:cubicBezTo>
                              <a:pt x="219868" y="53975"/>
                              <a:pt x="245269" y="65087"/>
                              <a:pt x="257969" y="73818"/>
                            </a:cubicBezTo>
                            <a:cubicBezTo>
                              <a:pt x="270669" y="82549"/>
                              <a:pt x="276225" y="89693"/>
                              <a:pt x="281781" y="102393"/>
                            </a:cubicBezTo>
                            <a:cubicBezTo>
                              <a:pt x="287337" y="115093"/>
                              <a:pt x="288925" y="138906"/>
                              <a:pt x="291306" y="150018"/>
                            </a:cubicBezTo>
                            <a:cubicBezTo>
                              <a:pt x="293687" y="161130"/>
                              <a:pt x="295275" y="162718"/>
                              <a:pt x="296069" y="169068"/>
                            </a:cubicBezTo>
                            <a:cubicBezTo>
                              <a:pt x="296863" y="175418"/>
                              <a:pt x="302419" y="184149"/>
                              <a:pt x="296069" y="188118"/>
                            </a:cubicBezTo>
                            <a:cubicBezTo>
                              <a:pt x="289719" y="192087"/>
                              <a:pt x="268288" y="195262"/>
                              <a:pt x="257969" y="192881"/>
                            </a:cubicBezTo>
                            <a:cubicBezTo>
                              <a:pt x="247650" y="190500"/>
                              <a:pt x="242887" y="177800"/>
                              <a:pt x="234156" y="173831"/>
                            </a:cubicBezTo>
                            <a:cubicBezTo>
                              <a:pt x="225425" y="169862"/>
                              <a:pt x="216694" y="166687"/>
                              <a:pt x="205581" y="169068"/>
                            </a:cubicBezTo>
                            <a:cubicBezTo>
                              <a:pt x="194469" y="171449"/>
                              <a:pt x="179387" y="183356"/>
                              <a:pt x="167481" y="188118"/>
                            </a:cubicBezTo>
                            <a:cubicBezTo>
                              <a:pt x="155575" y="192881"/>
                              <a:pt x="144463" y="196849"/>
                              <a:pt x="134144" y="197643"/>
                            </a:cubicBezTo>
                            <a:cubicBezTo>
                              <a:pt x="123825" y="198437"/>
                              <a:pt x="109538" y="201612"/>
                              <a:pt x="105569" y="192881"/>
                            </a:cubicBezTo>
                            <a:cubicBezTo>
                              <a:pt x="101600" y="184150"/>
                              <a:pt x="114300" y="159543"/>
                              <a:pt x="110331" y="145256"/>
                            </a:cubicBezTo>
                            <a:cubicBezTo>
                              <a:pt x="106362" y="130969"/>
                              <a:pt x="65881" y="107155"/>
                              <a:pt x="48419" y="92868"/>
                            </a:cubicBezTo>
                            <a:close/>
                          </a:path>
                        </a:pathLst>
                      </a:cu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37" name="Полилиния 236">
                        <a:hlinkClick r:id="" action="ppaction://noaction"/>
                      </p:cNvPr>
                      <p:cNvSpPr/>
                      <p:nvPr/>
                    </p:nvSpPr>
                    <p:spPr>
                      <a:xfrm>
                        <a:off x="2504141" y="5219458"/>
                        <a:ext cx="670034" cy="426892"/>
                      </a:xfrm>
                      <a:custGeom>
                        <a:avLst/>
                        <a:gdLst>
                          <a:gd name="connsiteX0" fmla="*/ 23019 w 527844"/>
                          <a:gd name="connsiteY0" fmla="*/ 144462 h 334962"/>
                          <a:gd name="connsiteX1" fmla="*/ 46832 w 527844"/>
                          <a:gd name="connsiteY1" fmla="*/ 201612 h 334962"/>
                          <a:gd name="connsiteX2" fmla="*/ 103982 w 527844"/>
                          <a:gd name="connsiteY2" fmla="*/ 196849 h 334962"/>
                          <a:gd name="connsiteX3" fmla="*/ 123032 w 527844"/>
                          <a:gd name="connsiteY3" fmla="*/ 282574 h 334962"/>
                          <a:gd name="connsiteX4" fmla="*/ 137319 w 527844"/>
                          <a:gd name="connsiteY4" fmla="*/ 330199 h 334962"/>
                          <a:gd name="connsiteX5" fmla="*/ 208757 w 527844"/>
                          <a:gd name="connsiteY5" fmla="*/ 311149 h 334962"/>
                          <a:gd name="connsiteX6" fmla="*/ 232569 w 527844"/>
                          <a:gd name="connsiteY6" fmla="*/ 292099 h 334962"/>
                          <a:gd name="connsiteX7" fmla="*/ 256382 w 527844"/>
                          <a:gd name="connsiteY7" fmla="*/ 306387 h 334962"/>
                          <a:gd name="connsiteX8" fmla="*/ 280194 w 527844"/>
                          <a:gd name="connsiteY8" fmla="*/ 268287 h 334962"/>
                          <a:gd name="connsiteX9" fmla="*/ 308769 w 527844"/>
                          <a:gd name="connsiteY9" fmla="*/ 249237 h 334962"/>
                          <a:gd name="connsiteX10" fmla="*/ 308769 w 527844"/>
                          <a:gd name="connsiteY10" fmla="*/ 215899 h 334962"/>
                          <a:gd name="connsiteX11" fmla="*/ 308769 w 527844"/>
                          <a:gd name="connsiteY11" fmla="*/ 182562 h 334962"/>
                          <a:gd name="connsiteX12" fmla="*/ 380207 w 527844"/>
                          <a:gd name="connsiteY12" fmla="*/ 168274 h 334962"/>
                          <a:gd name="connsiteX13" fmla="*/ 423069 w 527844"/>
                          <a:gd name="connsiteY13" fmla="*/ 182562 h 334962"/>
                          <a:gd name="connsiteX14" fmla="*/ 446882 w 527844"/>
                          <a:gd name="connsiteY14" fmla="*/ 134937 h 334962"/>
                          <a:gd name="connsiteX15" fmla="*/ 504032 w 527844"/>
                          <a:gd name="connsiteY15" fmla="*/ 130174 h 334962"/>
                          <a:gd name="connsiteX16" fmla="*/ 513557 w 527844"/>
                          <a:gd name="connsiteY16" fmla="*/ 92074 h 334962"/>
                          <a:gd name="connsiteX17" fmla="*/ 418307 w 527844"/>
                          <a:gd name="connsiteY17" fmla="*/ 25399 h 334962"/>
                          <a:gd name="connsiteX18" fmla="*/ 384969 w 527844"/>
                          <a:gd name="connsiteY18" fmla="*/ 1587 h 334962"/>
                          <a:gd name="connsiteX19" fmla="*/ 351632 w 527844"/>
                          <a:gd name="connsiteY19" fmla="*/ 34924 h 334962"/>
                          <a:gd name="connsiteX20" fmla="*/ 294482 w 527844"/>
                          <a:gd name="connsiteY20" fmla="*/ 30162 h 334962"/>
                          <a:gd name="connsiteX21" fmla="*/ 275432 w 527844"/>
                          <a:gd name="connsiteY21" fmla="*/ 20637 h 334962"/>
                          <a:gd name="connsiteX22" fmla="*/ 256382 w 527844"/>
                          <a:gd name="connsiteY22" fmla="*/ 68262 h 334962"/>
                          <a:gd name="connsiteX23" fmla="*/ 213519 w 527844"/>
                          <a:gd name="connsiteY23" fmla="*/ 44449 h 334962"/>
                          <a:gd name="connsiteX24" fmla="*/ 184944 w 527844"/>
                          <a:gd name="connsiteY24" fmla="*/ 73024 h 334962"/>
                          <a:gd name="connsiteX25" fmla="*/ 23019 w 527844"/>
                          <a:gd name="connsiteY25" fmla="*/ 144462 h 3349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527844" h="334962">
                            <a:moveTo>
                              <a:pt x="23019" y="144462"/>
                            </a:moveTo>
                            <a:cubicBezTo>
                              <a:pt x="0" y="165893"/>
                              <a:pt x="33338" y="192881"/>
                              <a:pt x="46832" y="201612"/>
                            </a:cubicBezTo>
                            <a:cubicBezTo>
                              <a:pt x="60326" y="210343"/>
                              <a:pt x="91282" y="183355"/>
                              <a:pt x="103982" y="196849"/>
                            </a:cubicBezTo>
                            <a:cubicBezTo>
                              <a:pt x="116682" y="210343"/>
                              <a:pt x="117476" y="260349"/>
                              <a:pt x="123032" y="282574"/>
                            </a:cubicBezTo>
                            <a:cubicBezTo>
                              <a:pt x="128588" y="304799"/>
                              <a:pt x="123031" y="325436"/>
                              <a:pt x="137319" y="330199"/>
                            </a:cubicBezTo>
                            <a:cubicBezTo>
                              <a:pt x="151607" y="334962"/>
                              <a:pt x="192882" y="317499"/>
                              <a:pt x="208757" y="311149"/>
                            </a:cubicBezTo>
                            <a:cubicBezTo>
                              <a:pt x="224632" y="304799"/>
                              <a:pt x="224632" y="292893"/>
                              <a:pt x="232569" y="292099"/>
                            </a:cubicBezTo>
                            <a:cubicBezTo>
                              <a:pt x="240506" y="291305"/>
                              <a:pt x="248445" y="310356"/>
                              <a:pt x="256382" y="306387"/>
                            </a:cubicBezTo>
                            <a:cubicBezTo>
                              <a:pt x="264319" y="302418"/>
                              <a:pt x="271463" y="277812"/>
                              <a:pt x="280194" y="268287"/>
                            </a:cubicBezTo>
                            <a:cubicBezTo>
                              <a:pt x="288925" y="258762"/>
                              <a:pt x="304007" y="257968"/>
                              <a:pt x="308769" y="249237"/>
                            </a:cubicBezTo>
                            <a:cubicBezTo>
                              <a:pt x="313531" y="240506"/>
                              <a:pt x="308769" y="215899"/>
                              <a:pt x="308769" y="215899"/>
                            </a:cubicBezTo>
                            <a:cubicBezTo>
                              <a:pt x="308769" y="204787"/>
                              <a:pt x="296863" y="190499"/>
                              <a:pt x="308769" y="182562"/>
                            </a:cubicBezTo>
                            <a:cubicBezTo>
                              <a:pt x="320675" y="174625"/>
                              <a:pt x="361157" y="168274"/>
                              <a:pt x="380207" y="168274"/>
                            </a:cubicBezTo>
                            <a:cubicBezTo>
                              <a:pt x="399257" y="168274"/>
                              <a:pt x="411957" y="188118"/>
                              <a:pt x="423069" y="182562"/>
                            </a:cubicBezTo>
                            <a:cubicBezTo>
                              <a:pt x="434182" y="177006"/>
                              <a:pt x="433388" y="143668"/>
                              <a:pt x="446882" y="134937"/>
                            </a:cubicBezTo>
                            <a:cubicBezTo>
                              <a:pt x="460376" y="126206"/>
                              <a:pt x="492920" y="137318"/>
                              <a:pt x="504032" y="130174"/>
                            </a:cubicBezTo>
                            <a:cubicBezTo>
                              <a:pt x="515144" y="123030"/>
                              <a:pt x="527844" y="109536"/>
                              <a:pt x="513557" y="92074"/>
                            </a:cubicBezTo>
                            <a:cubicBezTo>
                              <a:pt x="499270" y="74612"/>
                              <a:pt x="439738" y="40480"/>
                              <a:pt x="418307" y="25399"/>
                            </a:cubicBezTo>
                            <a:cubicBezTo>
                              <a:pt x="396876" y="10318"/>
                              <a:pt x="396081" y="0"/>
                              <a:pt x="384969" y="1587"/>
                            </a:cubicBezTo>
                            <a:cubicBezTo>
                              <a:pt x="373857" y="3174"/>
                              <a:pt x="366713" y="30162"/>
                              <a:pt x="351632" y="34924"/>
                            </a:cubicBezTo>
                            <a:cubicBezTo>
                              <a:pt x="336551" y="39686"/>
                              <a:pt x="307182" y="32543"/>
                              <a:pt x="294482" y="30162"/>
                            </a:cubicBezTo>
                            <a:cubicBezTo>
                              <a:pt x="281782" y="27781"/>
                              <a:pt x="281782" y="14287"/>
                              <a:pt x="275432" y="20637"/>
                            </a:cubicBezTo>
                            <a:cubicBezTo>
                              <a:pt x="269082" y="26987"/>
                              <a:pt x="266701" y="64293"/>
                              <a:pt x="256382" y="68262"/>
                            </a:cubicBezTo>
                            <a:cubicBezTo>
                              <a:pt x="246063" y="72231"/>
                              <a:pt x="225425" y="43655"/>
                              <a:pt x="213519" y="44449"/>
                            </a:cubicBezTo>
                            <a:cubicBezTo>
                              <a:pt x="201613" y="45243"/>
                              <a:pt x="210344" y="61118"/>
                              <a:pt x="184944" y="73024"/>
                            </a:cubicBezTo>
                            <a:cubicBezTo>
                              <a:pt x="159544" y="84930"/>
                              <a:pt x="46038" y="123031"/>
                              <a:pt x="23019" y="144462"/>
                            </a:cubicBezTo>
                            <a:close/>
                          </a:path>
                        </a:pathLst>
                      </a:cu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38" name="Полилиния 237">
                        <a:hlinkClick r:id="" action="ppaction://noaction"/>
                      </p:cNvPr>
                      <p:cNvSpPr/>
                      <p:nvPr/>
                    </p:nvSpPr>
                    <p:spPr>
                      <a:xfrm>
                        <a:off x="3032109" y="4954419"/>
                        <a:ext cx="735525" cy="796124"/>
                      </a:xfrm>
                      <a:custGeom>
                        <a:avLst/>
                        <a:gdLst>
                          <a:gd name="connsiteX0" fmla="*/ 54768 w 579437"/>
                          <a:gd name="connsiteY0" fmla="*/ 257175 h 624681"/>
                          <a:gd name="connsiteX1" fmla="*/ 130968 w 579437"/>
                          <a:gd name="connsiteY1" fmla="*/ 214312 h 624681"/>
                          <a:gd name="connsiteX2" fmla="*/ 178593 w 579437"/>
                          <a:gd name="connsiteY2" fmla="*/ 219075 h 624681"/>
                          <a:gd name="connsiteX3" fmla="*/ 216693 w 579437"/>
                          <a:gd name="connsiteY3" fmla="*/ 142875 h 624681"/>
                          <a:gd name="connsiteX4" fmla="*/ 235743 w 579437"/>
                          <a:gd name="connsiteY4" fmla="*/ 71437 h 624681"/>
                          <a:gd name="connsiteX5" fmla="*/ 226218 w 579437"/>
                          <a:gd name="connsiteY5" fmla="*/ 52387 h 624681"/>
                          <a:gd name="connsiteX6" fmla="*/ 264318 w 579437"/>
                          <a:gd name="connsiteY6" fmla="*/ 19050 h 624681"/>
                          <a:gd name="connsiteX7" fmla="*/ 316706 w 579437"/>
                          <a:gd name="connsiteY7" fmla="*/ 4762 h 624681"/>
                          <a:gd name="connsiteX8" fmla="*/ 335756 w 579437"/>
                          <a:gd name="connsiteY8" fmla="*/ 47625 h 624681"/>
                          <a:gd name="connsiteX9" fmla="*/ 330993 w 579437"/>
                          <a:gd name="connsiteY9" fmla="*/ 123825 h 624681"/>
                          <a:gd name="connsiteX10" fmla="*/ 297656 w 579437"/>
                          <a:gd name="connsiteY10" fmla="*/ 166687 h 624681"/>
                          <a:gd name="connsiteX11" fmla="*/ 307181 w 579437"/>
                          <a:gd name="connsiteY11" fmla="*/ 214312 h 624681"/>
                          <a:gd name="connsiteX12" fmla="*/ 321468 w 579437"/>
                          <a:gd name="connsiteY12" fmla="*/ 247650 h 624681"/>
                          <a:gd name="connsiteX13" fmla="*/ 359568 w 579437"/>
                          <a:gd name="connsiteY13" fmla="*/ 228600 h 624681"/>
                          <a:gd name="connsiteX14" fmla="*/ 426243 w 579437"/>
                          <a:gd name="connsiteY14" fmla="*/ 228600 h 624681"/>
                          <a:gd name="connsiteX15" fmla="*/ 478631 w 579437"/>
                          <a:gd name="connsiteY15" fmla="*/ 238125 h 624681"/>
                          <a:gd name="connsiteX16" fmla="*/ 502443 w 579437"/>
                          <a:gd name="connsiteY16" fmla="*/ 233362 h 624681"/>
                          <a:gd name="connsiteX17" fmla="*/ 550068 w 579437"/>
                          <a:gd name="connsiteY17" fmla="*/ 261937 h 624681"/>
                          <a:gd name="connsiteX18" fmla="*/ 578643 w 579437"/>
                          <a:gd name="connsiteY18" fmla="*/ 295275 h 624681"/>
                          <a:gd name="connsiteX19" fmla="*/ 545306 w 579437"/>
                          <a:gd name="connsiteY19" fmla="*/ 328612 h 624681"/>
                          <a:gd name="connsiteX20" fmla="*/ 507206 w 579437"/>
                          <a:gd name="connsiteY20" fmla="*/ 381000 h 624681"/>
                          <a:gd name="connsiteX21" fmla="*/ 502443 w 579437"/>
                          <a:gd name="connsiteY21" fmla="*/ 423862 h 624681"/>
                          <a:gd name="connsiteX22" fmla="*/ 483393 w 579437"/>
                          <a:gd name="connsiteY22" fmla="*/ 457200 h 624681"/>
                          <a:gd name="connsiteX23" fmla="*/ 440531 w 579437"/>
                          <a:gd name="connsiteY23" fmla="*/ 461962 h 624681"/>
                          <a:gd name="connsiteX24" fmla="*/ 388143 w 579437"/>
                          <a:gd name="connsiteY24" fmla="*/ 447675 h 624681"/>
                          <a:gd name="connsiteX25" fmla="*/ 359568 w 579437"/>
                          <a:gd name="connsiteY25" fmla="*/ 438150 h 624681"/>
                          <a:gd name="connsiteX26" fmla="*/ 335756 w 579437"/>
                          <a:gd name="connsiteY26" fmla="*/ 452437 h 624681"/>
                          <a:gd name="connsiteX27" fmla="*/ 307181 w 579437"/>
                          <a:gd name="connsiteY27" fmla="*/ 500062 h 624681"/>
                          <a:gd name="connsiteX28" fmla="*/ 292893 w 579437"/>
                          <a:gd name="connsiteY28" fmla="*/ 514350 h 624681"/>
                          <a:gd name="connsiteX29" fmla="*/ 250031 w 579437"/>
                          <a:gd name="connsiteY29" fmla="*/ 514350 h 624681"/>
                          <a:gd name="connsiteX30" fmla="*/ 240506 w 579437"/>
                          <a:gd name="connsiteY30" fmla="*/ 528637 h 624681"/>
                          <a:gd name="connsiteX31" fmla="*/ 254793 w 579437"/>
                          <a:gd name="connsiteY31" fmla="*/ 566737 h 624681"/>
                          <a:gd name="connsiteX32" fmla="*/ 230981 w 579437"/>
                          <a:gd name="connsiteY32" fmla="*/ 600075 h 624681"/>
                          <a:gd name="connsiteX33" fmla="*/ 192881 w 579437"/>
                          <a:gd name="connsiteY33" fmla="*/ 619125 h 624681"/>
                          <a:gd name="connsiteX34" fmla="*/ 183356 w 579437"/>
                          <a:gd name="connsiteY34" fmla="*/ 566737 h 624681"/>
                          <a:gd name="connsiteX35" fmla="*/ 159543 w 579437"/>
                          <a:gd name="connsiteY35" fmla="*/ 466725 h 624681"/>
                          <a:gd name="connsiteX36" fmla="*/ 126206 w 579437"/>
                          <a:gd name="connsiteY36" fmla="*/ 433387 h 624681"/>
                          <a:gd name="connsiteX37" fmla="*/ 64293 w 579437"/>
                          <a:gd name="connsiteY37" fmla="*/ 423862 h 624681"/>
                          <a:gd name="connsiteX38" fmla="*/ 26193 w 579437"/>
                          <a:gd name="connsiteY38" fmla="*/ 428625 h 624681"/>
                          <a:gd name="connsiteX39" fmla="*/ 2381 w 579437"/>
                          <a:gd name="connsiteY39" fmla="*/ 414337 h 624681"/>
                          <a:gd name="connsiteX40" fmla="*/ 11906 w 579437"/>
                          <a:gd name="connsiteY40" fmla="*/ 361950 h 624681"/>
                          <a:gd name="connsiteX41" fmla="*/ 69056 w 579437"/>
                          <a:gd name="connsiteY41" fmla="*/ 338137 h 624681"/>
                          <a:gd name="connsiteX42" fmla="*/ 102393 w 579437"/>
                          <a:gd name="connsiteY42" fmla="*/ 338137 h 624681"/>
                          <a:gd name="connsiteX43" fmla="*/ 111918 w 579437"/>
                          <a:gd name="connsiteY43" fmla="*/ 295275 h 624681"/>
                          <a:gd name="connsiteX44" fmla="*/ 54768 w 579437"/>
                          <a:gd name="connsiteY44" fmla="*/ 257175 h 6246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</a:cxnLst>
                        <a:rect l="l" t="t" r="r" b="b"/>
                        <a:pathLst>
                          <a:path w="579437" h="624681">
                            <a:moveTo>
                              <a:pt x="54768" y="257175"/>
                            </a:moveTo>
                            <a:cubicBezTo>
                              <a:pt x="57943" y="243681"/>
                              <a:pt x="110331" y="220662"/>
                              <a:pt x="130968" y="214312"/>
                            </a:cubicBezTo>
                            <a:cubicBezTo>
                              <a:pt x="151605" y="207962"/>
                              <a:pt x="164306" y="230981"/>
                              <a:pt x="178593" y="219075"/>
                            </a:cubicBezTo>
                            <a:cubicBezTo>
                              <a:pt x="192880" y="207169"/>
                              <a:pt x="207168" y="167481"/>
                              <a:pt x="216693" y="142875"/>
                            </a:cubicBezTo>
                            <a:cubicBezTo>
                              <a:pt x="226218" y="118269"/>
                              <a:pt x="234156" y="86518"/>
                              <a:pt x="235743" y="71437"/>
                            </a:cubicBezTo>
                            <a:cubicBezTo>
                              <a:pt x="237330" y="56356"/>
                              <a:pt x="221456" y="61118"/>
                              <a:pt x="226218" y="52387"/>
                            </a:cubicBezTo>
                            <a:cubicBezTo>
                              <a:pt x="230980" y="43656"/>
                              <a:pt x="249237" y="26988"/>
                              <a:pt x="264318" y="19050"/>
                            </a:cubicBezTo>
                            <a:cubicBezTo>
                              <a:pt x="279399" y="11113"/>
                              <a:pt x="304800" y="0"/>
                              <a:pt x="316706" y="4762"/>
                            </a:cubicBezTo>
                            <a:cubicBezTo>
                              <a:pt x="328612" y="9524"/>
                              <a:pt x="333375" y="27781"/>
                              <a:pt x="335756" y="47625"/>
                            </a:cubicBezTo>
                            <a:cubicBezTo>
                              <a:pt x="338137" y="67469"/>
                              <a:pt x="337343" y="103981"/>
                              <a:pt x="330993" y="123825"/>
                            </a:cubicBezTo>
                            <a:cubicBezTo>
                              <a:pt x="324643" y="143669"/>
                              <a:pt x="301625" y="151606"/>
                              <a:pt x="297656" y="166687"/>
                            </a:cubicBezTo>
                            <a:cubicBezTo>
                              <a:pt x="293687" y="181768"/>
                              <a:pt x="303212" y="200818"/>
                              <a:pt x="307181" y="214312"/>
                            </a:cubicBezTo>
                            <a:cubicBezTo>
                              <a:pt x="311150" y="227806"/>
                              <a:pt x="312737" y="245269"/>
                              <a:pt x="321468" y="247650"/>
                            </a:cubicBezTo>
                            <a:cubicBezTo>
                              <a:pt x="330199" y="250031"/>
                              <a:pt x="342106" y="231775"/>
                              <a:pt x="359568" y="228600"/>
                            </a:cubicBezTo>
                            <a:cubicBezTo>
                              <a:pt x="377031" y="225425"/>
                              <a:pt x="406399" y="227013"/>
                              <a:pt x="426243" y="228600"/>
                            </a:cubicBezTo>
                            <a:cubicBezTo>
                              <a:pt x="446087" y="230188"/>
                              <a:pt x="465931" y="237331"/>
                              <a:pt x="478631" y="238125"/>
                            </a:cubicBezTo>
                            <a:cubicBezTo>
                              <a:pt x="491331" y="238919"/>
                              <a:pt x="490537" y="229393"/>
                              <a:pt x="502443" y="233362"/>
                            </a:cubicBezTo>
                            <a:cubicBezTo>
                              <a:pt x="514349" y="237331"/>
                              <a:pt x="537368" y="251618"/>
                              <a:pt x="550068" y="261937"/>
                            </a:cubicBezTo>
                            <a:cubicBezTo>
                              <a:pt x="562768" y="272256"/>
                              <a:pt x="579437" y="284163"/>
                              <a:pt x="578643" y="295275"/>
                            </a:cubicBezTo>
                            <a:cubicBezTo>
                              <a:pt x="577849" y="306387"/>
                              <a:pt x="557212" y="314325"/>
                              <a:pt x="545306" y="328612"/>
                            </a:cubicBezTo>
                            <a:cubicBezTo>
                              <a:pt x="533400" y="342899"/>
                              <a:pt x="514350" y="365125"/>
                              <a:pt x="507206" y="381000"/>
                            </a:cubicBezTo>
                            <a:cubicBezTo>
                              <a:pt x="500062" y="396875"/>
                              <a:pt x="506412" y="411162"/>
                              <a:pt x="502443" y="423862"/>
                            </a:cubicBezTo>
                            <a:cubicBezTo>
                              <a:pt x="498474" y="436562"/>
                              <a:pt x="493712" y="450850"/>
                              <a:pt x="483393" y="457200"/>
                            </a:cubicBezTo>
                            <a:cubicBezTo>
                              <a:pt x="473074" y="463550"/>
                              <a:pt x="456406" y="463550"/>
                              <a:pt x="440531" y="461962"/>
                            </a:cubicBezTo>
                            <a:cubicBezTo>
                              <a:pt x="424656" y="460375"/>
                              <a:pt x="401637" y="451644"/>
                              <a:pt x="388143" y="447675"/>
                            </a:cubicBezTo>
                            <a:cubicBezTo>
                              <a:pt x="374649" y="443706"/>
                              <a:pt x="368299" y="437356"/>
                              <a:pt x="359568" y="438150"/>
                            </a:cubicBezTo>
                            <a:cubicBezTo>
                              <a:pt x="350837" y="438944"/>
                              <a:pt x="344487" y="442118"/>
                              <a:pt x="335756" y="452437"/>
                            </a:cubicBezTo>
                            <a:cubicBezTo>
                              <a:pt x="327025" y="462756"/>
                              <a:pt x="314325" y="489743"/>
                              <a:pt x="307181" y="500062"/>
                            </a:cubicBezTo>
                            <a:cubicBezTo>
                              <a:pt x="300037" y="510381"/>
                              <a:pt x="302418" y="511969"/>
                              <a:pt x="292893" y="514350"/>
                            </a:cubicBezTo>
                            <a:cubicBezTo>
                              <a:pt x="283368" y="516731"/>
                              <a:pt x="258762" y="511969"/>
                              <a:pt x="250031" y="514350"/>
                            </a:cubicBezTo>
                            <a:cubicBezTo>
                              <a:pt x="241300" y="516731"/>
                              <a:pt x="239712" y="519906"/>
                              <a:pt x="240506" y="528637"/>
                            </a:cubicBezTo>
                            <a:cubicBezTo>
                              <a:pt x="241300" y="537368"/>
                              <a:pt x="256380" y="554831"/>
                              <a:pt x="254793" y="566737"/>
                            </a:cubicBezTo>
                            <a:cubicBezTo>
                              <a:pt x="253206" y="578643"/>
                              <a:pt x="241300" y="591344"/>
                              <a:pt x="230981" y="600075"/>
                            </a:cubicBezTo>
                            <a:cubicBezTo>
                              <a:pt x="220662" y="608806"/>
                              <a:pt x="200819" y="624681"/>
                              <a:pt x="192881" y="619125"/>
                            </a:cubicBezTo>
                            <a:cubicBezTo>
                              <a:pt x="184944" y="613569"/>
                              <a:pt x="188912" y="592137"/>
                              <a:pt x="183356" y="566737"/>
                            </a:cubicBezTo>
                            <a:cubicBezTo>
                              <a:pt x="177800" y="541337"/>
                              <a:pt x="169068" y="488950"/>
                              <a:pt x="159543" y="466725"/>
                            </a:cubicBezTo>
                            <a:cubicBezTo>
                              <a:pt x="150018" y="444500"/>
                              <a:pt x="142081" y="440531"/>
                              <a:pt x="126206" y="433387"/>
                            </a:cubicBezTo>
                            <a:cubicBezTo>
                              <a:pt x="110331" y="426243"/>
                              <a:pt x="80962" y="424656"/>
                              <a:pt x="64293" y="423862"/>
                            </a:cubicBezTo>
                            <a:cubicBezTo>
                              <a:pt x="47624" y="423068"/>
                              <a:pt x="36512" y="430213"/>
                              <a:pt x="26193" y="428625"/>
                            </a:cubicBezTo>
                            <a:cubicBezTo>
                              <a:pt x="15874" y="427038"/>
                              <a:pt x="4762" y="425450"/>
                              <a:pt x="2381" y="414337"/>
                            </a:cubicBezTo>
                            <a:cubicBezTo>
                              <a:pt x="0" y="403225"/>
                              <a:pt x="794" y="374650"/>
                              <a:pt x="11906" y="361950"/>
                            </a:cubicBezTo>
                            <a:cubicBezTo>
                              <a:pt x="23018" y="349250"/>
                              <a:pt x="53975" y="342106"/>
                              <a:pt x="69056" y="338137"/>
                            </a:cubicBezTo>
                            <a:cubicBezTo>
                              <a:pt x="84137" y="334168"/>
                              <a:pt x="95249" y="345281"/>
                              <a:pt x="102393" y="338137"/>
                            </a:cubicBezTo>
                            <a:cubicBezTo>
                              <a:pt x="109537" y="330993"/>
                              <a:pt x="116680" y="306387"/>
                              <a:pt x="111918" y="295275"/>
                            </a:cubicBezTo>
                            <a:cubicBezTo>
                              <a:pt x="107156" y="284163"/>
                              <a:pt x="51593" y="270669"/>
                              <a:pt x="54768" y="257175"/>
                            </a:cubicBezTo>
                            <a:close/>
                          </a:path>
                        </a:pathLst>
                      </a:cu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</p:grpSp>
          </p:grpSp>
        </p:grpSp>
      </p:grpSp>
      <p:sp>
        <p:nvSpPr>
          <p:cNvPr id="48" name="Полилиния 47">
            <a:hlinkClick r:id="rId22" action="ppaction://hlinksldjump" tooltip="Информационные ресурсы."/>
          </p:cNvPr>
          <p:cNvSpPr/>
          <p:nvPr/>
        </p:nvSpPr>
        <p:spPr>
          <a:xfrm>
            <a:off x="471446" y="8015310"/>
            <a:ext cx="1000132" cy="1000132"/>
          </a:xfrm>
          <a:custGeom>
            <a:avLst/>
            <a:gdLst>
              <a:gd name="connsiteX0" fmla="*/ 0 w 1000132"/>
              <a:gd name="connsiteY0" fmla="*/ 500066 h 1000132"/>
              <a:gd name="connsiteX1" fmla="*/ 146466 w 1000132"/>
              <a:gd name="connsiteY1" fmla="*/ 146466 h 1000132"/>
              <a:gd name="connsiteX2" fmla="*/ 500066 w 1000132"/>
              <a:gd name="connsiteY2" fmla="*/ 1 h 1000132"/>
              <a:gd name="connsiteX3" fmla="*/ 853666 w 1000132"/>
              <a:gd name="connsiteY3" fmla="*/ 146467 h 1000132"/>
              <a:gd name="connsiteX4" fmla="*/ 1000131 w 1000132"/>
              <a:gd name="connsiteY4" fmla="*/ 500067 h 1000132"/>
              <a:gd name="connsiteX5" fmla="*/ 853665 w 1000132"/>
              <a:gd name="connsiteY5" fmla="*/ 853667 h 1000132"/>
              <a:gd name="connsiteX6" fmla="*/ 500065 w 1000132"/>
              <a:gd name="connsiteY6" fmla="*/ 1000133 h 1000132"/>
              <a:gd name="connsiteX7" fmla="*/ 146465 w 1000132"/>
              <a:gd name="connsiteY7" fmla="*/ 853667 h 1000132"/>
              <a:gd name="connsiteX8" fmla="*/ -1 w 1000132"/>
              <a:gd name="connsiteY8" fmla="*/ 500067 h 1000132"/>
              <a:gd name="connsiteX9" fmla="*/ 0 w 1000132"/>
              <a:gd name="connsiteY9" fmla="*/ 500066 h 100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32" h="1000132">
                <a:moveTo>
                  <a:pt x="0" y="500066"/>
                </a:moveTo>
                <a:cubicBezTo>
                  <a:pt x="0" y="367440"/>
                  <a:pt x="52686" y="240246"/>
                  <a:pt x="146466" y="146466"/>
                </a:cubicBezTo>
                <a:cubicBezTo>
                  <a:pt x="240247" y="52686"/>
                  <a:pt x="367441" y="0"/>
                  <a:pt x="500066" y="1"/>
                </a:cubicBezTo>
                <a:cubicBezTo>
                  <a:pt x="632692" y="1"/>
                  <a:pt x="759886" y="52687"/>
                  <a:pt x="853666" y="146467"/>
                </a:cubicBezTo>
                <a:cubicBezTo>
                  <a:pt x="947446" y="240248"/>
                  <a:pt x="1000132" y="367442"/>
                  <a:pt x="1000131" y="500067"/>
                </a:cubicBezTo>
                <a:cubicBezTo>
                  <a:pt x="1000131" y="632693"/>
                  <a:pt x="947446" y="759887"/>
                  <a:pt x="853665" y="853667"/>
                </a:cubicBezTo>
                <a:cubicBezTo>
                  <a:pt x="759884" y="947448"/>
                  <a:pt x="632691" y="1000133"/>
                  <a:pt x="500065" y="1000133"/>
                </a:cubicBezTo>
                <a:cubicBezTo>
                  <a:pt x="367439" y="1000133"/>
                  <a:pt x="240245" y="947447"/>
                  <a:pt x="146465" y="853667"/>
                </a:cubicBezTo>
                <a:cubicBezTo>
                  <a:pt x="52684" y="759886"/>
                  <a:pt x="-1" y="632692"/>
                  <a:pt x="-1" y="500067"/>
                </a:cubicBezTo>
                <a:lnTo>
                  <a:pt x="0" y="5000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5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6402E-6 L -0.00186 -0.2027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0160" y="2514584"/>
            <a:ext cx="11511399" cy="61436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0160" y="2800336"/>
            <a:ext cx="115113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Площадь: 355,1 тыс.км²</a:t>
            </a:r>
          </a:p>
          <a:p>
            <a:r>
              <a:rPr lang="ru-RU" sz="5400" dirty="0" smtClean="0"/>
              <a:t>Численность населения: 19,4 млн.чел. </a:t>
            </a:r>
          </a:p>
          <a:p>
            <a:r>
              <a:rPr lang="ru-RU" sz="5400" dirty="0" smtClean="0"/>
              <a:t>Плотность населения: 48,5 чел./км²</a:t>
            </a:r>
          </a:p>
          <a:p>
            <a:r>
              <a:rPr lang="ru-RU" sz="5400" dirty="0" smtClean="0"/>
              <a:t>Уровень урбанизации: 57 % населения проживает в городах.</a:t>
            </a:r>
            <a:endParaRPr lang="ru-RU" sz="5400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59" y="1416224"/>
            <a:ext cx="11511399" cy="7316886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Состав района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2328" y="1371576"/>
            <a:ext cx="9999230" cy="6703722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Республика Адыгея</a:t>
            </a: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Республика Дагестан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Республика Ингушетия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Кабардино-Балкарская Республика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Карачаево-Черкесская Республика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Краснодарский край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Ростовская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Республика Северная Осетия — Алания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Ставропольский край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Чеченская Республика</a:t>
            </a:r>
          </a:p>
          <a:p>
            <a:pPr marL="742950" indent="-742950">
              <a:buFont typeface="+mj-lt"/>
              <a:buAutoNum type="arabicPeriod"/>
            </a:pPr>
            <a:endParaRPr lang="ru-RU" sz="4000" dirty="0" smtClean="0"/>
          </a:p>
          <a:p>
            <a:pPr marL="742950" indent="-742950">
              <a:buFont typeface="+mj-lt"/>
              <a:buAutoNum type="arabicPeriod"/>
            </a:pPr>
            <a:endParaRPr lang="ru-RU" sz="4000" dirty="0" smtClean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60" y="2300270"/>
            <a:ext cx="11511399" cy="5786478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628632"/>
            <a:ext cx="11521440" cy="16002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Экономико-географическое положение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300270"/>
            <a:ext cx="11511479" cy="7132350"/>
          </a:xfrm>
        </p:spPr>
        <p:txBody>
          <a:bodyPr numCol="1">
            <a:noAutofit/>
          </a:bodyPr>
          <a:lstStyle/>
          <a:p>
            <a:pPr marL="179388" indent="246063">
              <a:buNone/>
            </a:pPr>
            <a:r>
              <a:rPr lang="ru-RU" sz="2800" dirty="0" smtClean="0"/>
              <a:t>Это самый южный район страны. Он имеет выход к Азовскому, Чёрному и Каспийскому морям. Район находится на пересечении транспортных магистралей из северных, центральных и восточных районов России в страны Закавказья, Средиземноморья и зарубежной Азии. Преобладающий равнинный рельеф в сочетании с долгим жарким и солнечным летом и плодороднейшими чернозёмами создают здесь наиболее благоприятные в стране условия для ведения сельского хозяйства. Не случайно этот район называют Европейским Югом. Минеральные ресурсы относительно невелики. Хозяйственное значение имеют уголь в Ростовской области, нефть Чечни и природный газ Ставрополья. В Северной Осетии — Алании — разрабатываются месторождения полиметаллических, в Кабардино-Балкарии — вольфрамово-молибденовых, а в Карачаево-Черкесии — медных руд.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User\Desktop\150230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08" y="157130"/>
            <a:ext cx="12287336" cy="1324728"/>
          </a:xfrm>
          <a:prstGeom prst="rect">
            <a:avLst/>
          </a:prstGeom>
          <a:noFill/>
        </p:spPr>
      </p:pic>
      <p:pic>
        <p:nvPicPr>
          <p:cNvPr id="147" name="Picture 7" descr="C:\Users\User\Desktop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58" y="7412424"/>
            <a:ext cx="2128709" cy="2135829"/>
          </a:xfrm>
          <a:prstGeom prst="rect">
            <a:avLst/>
          </a:prstGeom>
          <a:noFill/>
        </p:spPr>
      </p:pic>
      <p:pic>
        <p:nvPicPr>
          <p:cNvPr id="148" name="Picture 8" descr="C:\Users\User\Desktop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067" y="7372368"/>
            <a:ext cx="2128709" cy="2135829"/>
          </a:xfrm>
          <a:prstGeom prst="rect">
            <a:avLst/>
          </a:prstGeom>
          <a:noFill/>
        </p:spPr>
      </p:pic>
      <p:pic>
        <p:nvPicPr>
          <p:cNvPr id="149" name="Picture 6" descr="C:\Users\User\Desktop\Рейтинг.png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889" y="7873459"/>
            <a:ext cx="2068724" cy="1220851"/>
          </a:xfrm>
          <a:prstGeom prst="rect">
            <a:avLst/>
          </a:prstGeom>
          <a:noFill/>
        </p:spPr>
      </p:pic>
      <p:pic>
        <p:nvPicPr>
          <p:cNvPr id="151" name="Picture 9" descr="C:\Users\User\Desktop\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542" y="7465370"/>
            <a:ext cx="2128709" cy="2135830"/>
          </a:xfrm>
          <a:prstGeom prst="rect">
            <a:avLst/>
          </a:prstGeom>
          <a:noFill/>
        </p:spPr>
      </p:pic>
      <p:pic>
        <p:nvPicPr>
          <p:cNvPr id="152" name="Picture 4" descr="C:\Users\User\Desktop\Без имени-1.png">
            <a:hlinkClick r:id="rId8" action="ppaction://hlinksldjump" tooltip="Карта" highlightClick="1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527" y="8027464"/>
            <a:ext cx="1869566" cy="1103319"/>
          </a:xfrm>
          <a:prstGeom prst="rect">
            <a:avLst/>
          </a:prstGeom>
          <a:noFill/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640080" y="85692"/>
            <a:ext cx="11832950" cy="1643074"/>
          </a:xfrm>
          <a:prstGeom prst="rect">
            <a:avLst/>
          </a:prstGeom>
        </p:spPr>
        <p:txBody>
          <a:bodyPr vert="horz" lIns="127970" tIns="63984" rIns="127970" bIns="63984" rtlCol="0" anchor="ctr">
            <a:noAutofit/>
          </a:bodyPr>
          <a:lstStyle>
            <a:defPPr>
              <a:defRPr lang="ru-RU"/>
            </a:defPPr>
            <a:lvl1pPr algn="ctr">
              <a:defRPr sz="57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Северо-Западный </a:t>
            </a:r>
            <a:br>
              <a:rPr lang="ru-RU" dirty="0"/>
            </a:br>
            <a:r>
              <a:rPr lang="ru-RU" dirty="0"/>
              <a:t>экономический район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662307" y="7900409"/>
            <a:ext cx="8056984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hlinkClick r:id="rId10" action="ppaction://hlinksldjump"/>
          </p:cNvPr>
          <p:cNvSpPr/>
          <p:nvPr/>
        </p:nvSpPr>
        <p:spPr>
          <a:xfrm>
            <a:off x="4586107" y="787243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Общая информация</a:t>
            </a:r>
          </a:p>
        </p:txBody>
      </p:sp>
      <p:sp>
        <p:nvSpPr>
          <p:cNvPr id="41" name="Прямоугольник 40">
            <a:hlinkClick r:id="rId11" action="ppaction://hlinksldjump"/>
          </p:cNvPr>
          <p:cNvSpPr/>
          <p:nvPr/>
        </p:nvSpPr>
        <p:spPr>
          <a:xfrm>
            <a:off x="4613481" y="8753343"/>
            <a:ext cx="8105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Экономико-географическое положение</a:t>
            </a:r>
            <a:endParaRPr lang="ru-RU" sz="3600" dirty="0"/>
          </a:p>
        </p:txBody>
      </p:sp>
      <p:sp>
        <p:nvSpPr>
          <p:cNvPr id="42" name="Прямоугольник 41">
            <a:hlinkClick r:id="rId12" action="ppaction://hlinksldjump"/>
          </p:cNvPr>
          <p:cNvSpPr/>
          <p:nvPr/>
        </p:nvSpPr>
        <p:spPr>
          <a:xfrm>
            <a:off x="4581550" y="8315148"/>
            <a:ext cx="313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Состав района</a:t>
            </a:r>
          </a:p>
        </p:txBody>
      </p:sp>
      <p:pic>
        <p:nvPicPr>
          <p:cNvPr id="4099" name="Picture 3" descr="C:\Users\User\Desktop\Рисунок2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627" y="3980285"/>
            <a:ext cx="966519" cy="740313"/>
          </a:xfrm>
          <a:prstGeom prst="rect">
            <a:avLst/>
          </a:prstGeom>
          <a:noFill/>
        </p:spPr>
      </p:pic>
      <p:grpSp>
        <p:nvGrpSpPr>
          <p:cNvPr id="49" name="Группа 48"/>
          <p:cNvGrpSpPr/>
          <p:nvPr/>
        </p:nvGrpSpPr>
        <p:grpSpPr>
          <a:xfrm>
            <a:off x="1114388" y="1269459"/>
            <a:ext cx="10998302" cy="6388661"/>
            <a:chOff x="1114388" y="1269459"/>
            <a:chExt cx="10998302" cy="6388661"/>
          </a:xfrm>
        </p:grpSpPr>
        <p:pic>
          <p:nvPicPr>
            <p:cNvPr id="4098" name="Picture 2" descr="C:\Users\User\Desktop\Рисунок1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878" y="4515927"/>
              <a:ext cx="1773238" cy="1060450"/>
            </a:xfrm>
            <a:prstGeom prst="rect">
              <a:avLst/>
            </a:prstGeom>
            <a:noFill/>
          </p:spPr>
        </p:pic>
        <p:grpSp>
          <p:nvGrpSpPr>
            <p:cNvPr id="48" name="Группа 47"/>
            <p:cNvGrpSpPr/>
            <p:nvPr/>
          </p:nvGrpSpPr>
          <p:grpSpPr>
            <a:xfrm>
              <a:off x="1114388" y="1269459"/>
              <a:ext cx="10998302" cy="6388661"/>
              <a:chOff x="1117538" y="1269459"/>
              <a:chExt cx="10998302" cy="6388661"/>
            </a:xfrm>
          </p:grpSpPr>
          <p:pic>
            <p:nvPicPr>
              <p:cNvPr id="257" name="Picture 5" descr="C:\Users\User\Desktop\Рисунок4.png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4246" y="5869045"/>
                <a:ext cx="911155" cy="1615085"/>
              </a:xfrm>
              <a:prstGeom prst="rect">
                <a:avLst/>
              </a:prstGeom>
              <a:noFill/>
            </p:spPr>
          </p:pic>
          <p:pic>
            <p:nvPicPr>
              <p:cNvPr id="4100" name="Picture 4" descr="C:\Users\User\Desktop\Рисунок3.png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1942" y="2256039"/>
                <a:ext cx="3334573" cy="3049836"/>
              </a:xfrm>
              <a:prstGeom prst="rect">
                <a:avLst/>
              </a:prstGeom>
              <a:noFill/>
            </p:spPr>
          </p:pic>
          <p:pic>
            <p:nvPicPr>
              <p:cNvPr id="4102" name="Picture 6" descr="C:\Users\User\Desktop\Рисунок5.png"/>
              <p:cNvPicPr>
                <a:picLocks noChangeAspect="1" noChangeArrowheads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5074" y="5541597"/>
                <a:ext cx="1901402" cy="1415769"/>
              </a:xfrm>
              <a:prstGeom prst="rect">
                <a:avLst/>
              </a:prstGeom>
              <a:noFill/>
            </p:spPr>
          </p:pic>
          <p:pic>
            <p:nvPicPr>
              <p:cNvPr id="4103" name="Picture 7" descr="C:\Users\User\Desktop\Рисунок6.png"/>
              <p:cNvPicPr>
                <a:picLocks noChangeAspect="1" noChangeArrowheads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4304" y="5106581"/>
                <a:ext cx="1730561" cy="1755870"/>
              </a:xfrm>
              <a:prstGeom prst="rect">
                <a:avLst/>
              </a:prstGeom>
              <a:noFill/>
            </p:spPr>
          </p:pic>
          <p:pic>
            <p:nvPicPr>
              <p:cNvPr id="4104" name="Picture 8" descr="C:\Users\User\Desktop\Рисунок7.png"/>
              <p:cNvPicPr>
                <a:picLocks noChangeAspect="1" noChangeArrowheads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4773" y="3812606"/>
                <a:ext cx="2126027" cy="3845514"/>
              </a:xfrm>
              <a:prstGeom prst="rect">
                <a:avLst/>
              </a:prstGeom>
              <a:noFill/>
            </p:spPr>
          </p:pic>
          <p:sp>
            <p:nvSpPr>
              <p:cNvPr id="136" name="Полилиния 135">
                <a:hlinkClick r:id="" action="ppaction://noaction"/>
              </p:cNvPr>
              <p:cNvSpPr/>
              <p:nvPr/>
            </p:nvSpPr>
            <p:spPr>
              <a:xfrm>
                <a:off x="1117538" y="3971639"/>
                <a:ext cx="329310" cy="259393"/>
              </a:xfrm>
              <a:custGeom>
                <a:avLst/>
                <a:gdLst>
                  <a:gd name="connsiteX0" fmla="*/ 258233 w 260350"/>
                  <a:gd name="connsiteY0" fmla="*/ 165100 h 204258"/>
                  <a:gd name="connsiteX1" fmla="*/ 213783 w 260350"/>
                  <a:gd name="connsiteY1" fmla="*/ 44450 h 204258"/>
                  <a:gd name="connsiteX2" fmla="*/ 175683 w 260350"/>
                  <a:gd name="connsiteY2" fmla="*/ 31750 h 204258"/>
                  <a:gd name="connsiteX3" fmla="*/ 162983 w 260350"/>
                  <a:gd name="connsiteY3" fmla="*/ 69850 h 204258"/>
                  <a:gd name="connsiteX4" fmla="*/ 124883 w 260350"/>
                  <a:gd name="connsiteY4" fmla="*/ 25400 h 204258"/>
                  <a:gd name="connsiteX5" fmla="*/ 74083 w 260350"/>
                  <a:gd name="connsiteY5" fmla="*/ 0 h 204258"/>
                  <a:gd name="connsiteX6" fmla="*/ 4233 w 260350"/>
                  <a:gd name="connsiteY6" fmla="*/ 25400 h 204258"/>
                  <a:gd name="connsiteX7" fmla="*/ 48683 w 260350"/>
                  <a:gd name="connsiteY7" fmla="*/ 82550 h 204258"/>
                  <a:gd name="connsiteX8" fmla="*/ 105833 w 260350"/>
                  <a:gd name="connsiteY8" fmla="*/ 146050 h 204258"/>
                  <a:gd name="connsiteX9" fmla="*/ 156633 w 260350"/>
                  <a:gd name="connsiteY9" fmla="*/ 190500 h 204258"/>
                  <a:gd name="connsiteX10" fmla="*/ 201083 w 260350"/>
                  <a:gd name="connsiteY10" fmla="*/ 203200 h 204258"/>
                  <a:gd name="connsiteX11" fmla="*/ 258233 w 260350"/>
                  <a:gd name="connsiteY11" fmla="*/ 165100 h 20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0350" h="204258">
                    <a:moveTo>
                      <a:pt x="258233" y="165100"/>
                    </a:moveTo>
                    <a:cubicBezTo>
                      <a:pt x="260350" y="138642"/>
                      <a:pt x="227541" y="66675"/>
                      <a:pt x="213783" y="44450"/>
                    </a:cubicBezTo>
                    <a:cubicBezTo>
                      <a:pt x="200025" y="22225"/>
                      <a:pt x="184150" y="27517"/>
                      <a:pt x="175683" y="31750"/>
                    </a:cubicBezTo>
                    <a:cubicBezTo>
                      <a:pt x="167216" y="35983"/>
                      <a:pt x="171450" y="70908"/>
                      <a:pt x="162983" y="69850"/>
                    </a:cubicBezTo>
                    <a:cubicBezTo>
                      <a:pt x="154516" y="68792"/>
                      <a:pt x="139699" y="37042"/>
                      <a:pt x="124883" y="25400"/>
                    </a:cubicBezTo>
                    <a:cubicBezTo>
                      <a:pt x="110067" y="13758"/>
                      <a:pt x="94191" y="0"/>
                      <a:pt x="74083" y="0"/>
                    </a:cubicBezTo>
                    <a:cubicBezTo>
                      <a:pt x="53975" y="0"/>
                      <a:pt x="8466" y="11642"/>
                      <a:pt x="4233" y="25400"/>
                    </a:cubicBezTo>
                    <a:cubicBezTo>
                      <a:pt x="0" y="39158"/>
                      <a:pt x="31750" y="62442"/>
                      <a:pt x="48683" y="82550"/>
                    </a:cubicBezTo>
                    <a:cubicBezTo>
                      <a:pt x="65616" y="102658"/>
                      <a:pt x="87841" y="128058"/>
                      <a:pt x="105833" y="146050"/>
                    </a:cubicBezTo>
                    <a:cubicBezTo>
                      <a:pt x="123825" y="164042"/>
                      <a:pt x="140758" y="180975"/>
                      <a:pt x="156633" y="190500"/>
                    </a:cubicBezTo>
                    <a:cubicBezTo>
                      <a:pt x="172508" y="200025"/>
                      <a:pt x="185208" y="204258"/>
                      <a:pt x="201083" y="203200"/>
                    </a:cubicBezTo>
                    <a:cubicBezTo>
                      <a:pt x="216958" y="202142"/>
                      <a:pt x="256116" y="191558"/>
                      <a:pt x="258233" y="16510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" name="Группа 213"/>
              <p:cNvGrpSpPr/>
              <p:nvPr/>
            </p:nvGrpSpPr>
            <p:grpSpPr>
              <a:xfrm>
                <a:off x="1617608" y="5248278"/>
                <a:ext cx="807063" cy="678779"/>
                <a:chOff x="1618489" y="5295327"/>
                <a:chExt cx="807063" cy="678779"/>
              </a:xfrm>
              <a:solidFill>
                <a:schemeClr val="accent6">
                  <a:lumMod val="50000"/>
                </a:schemeClr>
              </a:solidFill>
            </p:grpSpPr>
            <p:sp>
              <p:nvSpPr>
                <p:cNvPr id="250" name="Полилиния 123">
                  <a:hlinkClick r:id="" action="ppaction://noaction"/>
                </p:cNvPr>
                <p:cNvSpPr/>
                <p:nvPr/>
              </p:nvSpPr>
              <p:spPr>
                <a:xfrm>
                  <a:off x="1792798" y="5577561"/>
                  <a:ext cx="455421" cy="396545"/>
                </a:xfrm>
                <a:custGeom>
                  <a:avLst/>
                  <a:gdLst>
                    <a:gd name="connsiteX0" fmla="*/ 354806 w 358775"/>
                    <a:gd name="connsiteY0" fmla="*/ 225425 h 311150"/>
                    <a:gd name="connsiteX1" fmla="*/ 273844 w 358775"/>
                    <a:gd name="connsiteY1" fmla="*/ 115887 h 311150"/>
                    <a:gd name="connsiteX2" fmla="*/ 226219 w 358775"/>
                    <a:gd name="connsiteY2" fmla="*/ 82550 h 311150"/>
                    <a:gd name="connsiteX3" fmla="*/ 178594 w 358775"/>
                    <a:gd name="connsiteY3" fmla="*/ 25400 h 311150"/>
                    <a:gd name="connsiteX4" fmla="*/ 140494 w 358775"/>
                    <a:gd name="connsiteY4" fmla="*/ 1587 h 311150"/>
                    <a:gd name="connsiteX5" fmla="*/ 88106 w 358775"/>
                    <a:gd name="connsiteY5" fmla="*/ 34925 h 311150"/>
                    <a:gd name="connsiteX6" fmla="*/ 83344 w 358775"/>
                    <a:gd name="connsiteY6" fmla="*/ 96837 h 311150"/>
                    <a:gd name="connsiteX7" fmla="*/ 73819 w 358775"/>
                    <a:gd name="connsiteY7" fmla="*/ 149225 h 311150"/>
                    <a:gd name="connsiteX8" fmla="*/ 7144 w 358775"/>
                    <a:gd name="connsiteY8" fmla="*/ 206375 h 311150"/>
                    <a:gd name="connsiteX9" fmla="*/ 30956 w 358775"/>
                    <a:gd name="connsiteY9" fmla="*/ 263525 h 311150"/>
                    <a:gd name="connsiteX10" fmla="*/ 102394 w 358775"/>
                    <a:gd name="connsiteY10" fmla="*/ 296862 h 311150"/>
                    <a:gd name="connsiteX11" fmla="*/ 178594 w 358775"/>
                    <a:gd name="connsiteY11" fmla="*/ 301625 h 311150"/>
                    <a:gd name="connsiteX12" fmla="*/ 216694 w 358775"/>
                    <a:gd name="connsiteY12" fmla="*/ 239712 h 311150"/>
                    <a:gd name="connsiteX13" fmla="*/ 297656 w 358775"/>
                    <a:gd name="connsiteY13" fmla="*/ 263525 h 311150"/>
                    <a:gd name="connsiteX14" fmla="*/ 354806 w 358775"/>
                    <a:gd name="connsiteY14" fmla="*/ 225425 h 311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775" h="311150">
                      <a:moveTo>
                        <a:pt x="354806" y="225425"/>
                      </a:moveTo>
                      <a:cubicBezTo>
                        <a:pt x="350837" y="200819"/>
                        <a:pt x="295275" y="139699"/>
                        <a:pt x="273844" y="115887"/>
                      </a:cubicBezTo>
                      <a:cubicBezTo>
                        <a:pt x="252413" y="92075"/>
                        <a:pt x="242094" y="97631"/>
                        <a:pt x="226219" y="82550"/>
                      </a:cubicBezTo>
                      <a:cubicBezTo>
                        <a:pt x="210344" y="67469"/>
                        <a:pt x="192881" y="38894"/>
                        <a:pt x="178594" y="25400"/>
                      </a:cubicBezTo>
                      <a:cubicBezTo>
                        <a:pt x="164307" y="11906"/>
                        <a:pt x="155575" y="0"/>
                        <a:pt x="140494" y="1587"/>
                      </a:cubicBezTo>
                      <a:cubicBezTo>
                        <a:pt x="125413" y="3174"/>
                        <a:pt x="97631" y="19050"/>
                        <a:pt x="88106" y="34925"/>
                      </a:cubicBezTo>
                      <a:cubicBezTo>
                        <a:pt x="78581" y="50800"/>
                        <a:pt x="85725" y="77787"/>
                        <a:pt x="83344" y="96837"/>
                      </a:cubicBezTo>
                      <a:cubicBezTo>
                        <a:pt x="80963" y="115887"/>
                        <a:pt x="86519" y="130969"/>
                        <a:pt x="73819" y="149225"/>
                      </a:cubicBezTo>
                      <a:cubicBezTo>
                        <a:pt x="61119" y="167481"/>
                        <a:pt x="14288" y="187325"/>
                        <a:pt x="7144" y="206375"/>
                      </a:cubicBezTo>
                      <a:cubicBezTo>
                        <a:pt x="0" y="225425"/>
                        <a:pt x="15081" y="248444"/>
                        <a:pt x="30956" y="263525"/>
                      </a:cubicBezTo>
                      <a:cubicBezTo>
                        <a:pt x="46831" y="278606"/>
                        <a:pt x="77788" y="290512"/>
                        <a:pt x="102394" y="296862"/>
                      </a:cubicBezTo>
                      <a:cubicBezTo>
                        <a:pt x="127000" y="303212"/>
                        <a:pt x="159544" y="311150"/>
                        <a:pt x="178594" y="301625"/>
                      </a:cubicBezTo>
                      <a:cubicBezTo>
                        <a:pt x="197644" y="292100"/>
                        <a:pt x="196850" y="246062"/>
                        <a:pt x="216694" y="239712"/>
                      </a:cubicBezTo>
                      <a:cubicBezTo>
                        <a:pt x="236538" y="233362"/>
                        <a:pt x="277812" y="259556"/>
                        <a:pt x="297656" y="263525"/>
                      </a:cubicBezTo>
                      <a:cubicBezTo>
                        <a:pt x="317500" y="267494"/>
                        <a:pt x="358775" y="250031"/>
                        <a:pt x="354806" y="225425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1" name="Полилиния 124">
                  <a:hlinkClick r:id="" action="ppaction://noaction"/>
                </p:cNvPr>
                <p:cNvSpPr/>
                <p:nvPr/>
              </p:nvSpPr>
              <p:spPr>
                <a:xfrm>
                  <a:off x="1627556" y="5497645"/>
                  <a:ext cx="279097" cy="350011"/>
                </a:xfrm>
                <a:custGeom>
                  <a:avLst/>
                  <a:gdLst>
                    <a:gd name="connsiteX0" fmla="*/ 213519 w 219869"/>
                    <a:gd name="connsiteY0" fmla="*/ 116681 h 274637"/>
                    <a:gd name="connsiteX1" fmla="*/ 165894 w 219869"/>
                    <a:gd name="connsiteY1" fmla="*/ 64293 h 274637"/>
                    <a:gd name="connsiteX2" fmla="*/ 127794 w 219869"/>
                    <a:gd name="connsiteY2" fmla="*/ 59531 h 274637"/>
                    <a:gd name="connsiteX3" fmla="*/ 70644 w 219869"/>
                    <a:gd name="connsiteY3" fmla="*/ 16668 h 274637"/>
                    <a:gd name="connsiteX4" fmla="*/ 32544 w 219869"/>
                    <a:gd name="connsiteY4" fmla="*/ 2381 h 274637"/>
                    <a:gd name="connsiteX5" fmla="*/ 8731 w 219869"/>
                    <a:gd name="connsiteY5" fmla="*/ 30956 h 274637"/>
                    <a:gd name="connsiteX6" fmla="*/ 3969 w 219869"/>
                    <a:gd name="connsiteY6" fmla="*/ 54768 h 274637"/>
                    <a:gd name="connsiteX7" fmla="*/ 32544 w 219869"/>
                    <a:gd name="connsiteY7" fmla="*/ 102393 h 274637"/>
                    <a:gd name="connsiteX8" fmla="*/ 65881 w 219869"/>
                    <a:gd name="connsiteY8" fmla="*/ 140493 h 274637"/>
                    <a:gd name="connsiteX9" fmla="*/ 94456 w 219869"/>
                    <a:gd name="connsiteY9" fmla="*/ 140493 h 274637"/>
                    <a:gd name="connsiteX10" fmla="*/ 103981 w 219869"/>
                    <a:gd name="connsiteY10" fmla="*/ 192881 h 274637"/>
                    <a:gd name="connsiteX11" fmla="*/ 108744 w 219869"/>
                    <a:gd name="connsiteY11" fmla="*/ 250031 h 274637"/>
                    <a:gd name="connsiteX12" fmla="*/ 132556 w 219869"/>
                    <a:gd name="connsiteY12" fmla="*/ 273843 h 274637"/>
                    <a:gd name="connsiteX13" fmla="*/ 180181 w 219869"/>
                    <a:gd name="connsiteY13" fmla="*/ 245268 h 274637"/>
                    <a:gd name="connsiteX14" fmla="*/ 203994 w 219869"/>
                    <a:gd name="connsiteY14" fmla="*/ 211931 h 274637"/>
                    <a:gd name="connsiteX15" fmla="*/ 213519 w 219869"/>
                    <a:gd name="connsiteY15" fmla="*/ 116681 h 274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9869" h="274637">
                      <a:moveTo>
                        <a:pt x="213519" y="116681"/>
                      </a:moveTo>
                      <a:cubicBezTo>
                        <a:pt x="207169" y="92075"/>
                        <a:pt x="180181" y="73818"/>
                        <a:pt x="165894" y="64293"/>
                      </a:cubicBezTo>
                      <a:cubicBezTo>
                        <a:pt x="151607" y="54768"/>
                        <a:pt x="143669" y="67468"/>
                        <a:pt x="127794" y="59531"/>
                      </a:cubicBezTo>
                      <a:cubicBezTo>
                        <a:pt x="111919" y="51594"/>
                        <a:pt x="86519" y="26193"/>
                        <a:pt x="70644" y="16668"/>
                      </a:cubicBezTo>
                      <a:cubicBezTo>
                        <a:pt x="54769" y="7143"/>
                        <a:pt x="42863" y="0"/>
                        <a:pt x="32544" y="2381"/>
                      </a:cubicBezTo>
                      <a:cubicBezTo>
                        <a:pt x="22225" y="4762"/>
                        <a:pt x="13493" y="22225"/>
                        <a:pt x="8731" y="30956"/>
                      </a:cubicBezTo>
                      <a:cubicBezTo>
                        <a:pt x="3969" y="39687"/>
                        <a:pt x="0" y="42862"/>
                        <a:pt x="3969" y="54768"/>
                      </a:cubicBezTo>
                      <a:cubicBezTo>
                        <a:pt x="7938" y="66674"/>
                        <a:pt x="22225" y="88106"/>
                        <a:pt x="32544" y="102393"/>
                      </a:cubicBezTo>
                      <a:cubicBezTo>
                        <a:pt x="42863" y="116680"/>
                        <a:pt x="55562" y="134143"/>
                        <a:pt x="65881" y="140493"/>
                      </a:cubicBezTo>
                      <a:cubicBezTo>
                        <a:pt x="76200" y="146843"/>
                        <a:pt x="88106" y="131762"/>
                        <a:pt x="94456" y="140493"/>
                      </a:cubicBezTo>
                      <a:cubicBezTo>
                        <a:pt x="100806" y="149224"/>
                        <a:pt x="101600" y="174625"/>
                        <a:pt x="103981" y="192881"/>
                      </a:cubicBezTo>
                      <a:cubicBezTo>
                        <a:pt x="106362" y="211137"/>
                        <a:pt x="103981" y="236537"/>
                        <a:pt x="108744" y="250031"/>
                      </a:cubicBezTo>
                      <a:cubicBezTo>
                        <a:pt x="113507" y="263525"/>
                        <a:pt x="120650" y="274637"/>
                        <a:pt x="132556" y="273843"/>
                      </a:cubicBezTo>
                      <a:cubicBezTo>
                        <a:pt x="144462" y="273049"/>
                        <a:pt x="168275" y="255587"/>
                        <a:pt x="180181" y="245268"/>
                      </a:cubicBezTo>
                      <a:cubicBezTo>
                        <a:pt x="192087" y="234949"/>
                        <a:pt x="200025" y="234950"/>
                        <a:pt x="203994" y="211931"/>
                      </a:cubicBezTo>
                      <a:cubicBezTo>
                        <a:pt x="207963" y="188912"/>
                        <a:pt x="219869" y="141287"/>
                        <a:pt x="213519" y="116681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2" name="Полилиния 251">
                  <a:hlinkClick r:id="" action="ppaction://noaction"/>
                </p:cNvPr>
                <p:cNvSpPr/>
                <p:nvPr/>
              </p:nvSpPr>
              <p:spPr>
                <a:xfrm>
                  <a:off x="1618489" y="5295327"/>
                  <a:ext cx="335519" cy="339895"/>
                </a:xfrm>
                <a:custGeom>
                  <a:avLst/>
                  <a:gdLst>
                    <a:gd name="connsiteX0" fmla="*/ 263524 w 264318"/>
                    <a:gd name="connsiteY0" fmla="*/ 223043 h 266700"/>
                    <a:gd name="connsiteX1" fmla="*/ 211137 w 264318"/>
                    <a:gd name="connsiteY1" fmla="*/ 137318 h 266700"/>
                    <a:gd name="connsiteX2" fmla="*/ 182562 w 264318"/>
                    <a:gd name="connsiteY2" fmla="*/ 61118 h 266700"/>
                    <a:gd name="connsiteX3" fmla="*/ 120649 w 264318"/>
                    <a:gd name="connsiteY3" fmla="*/ 8731 h 266700"/>
                    <a:gd name="connsiteX4" fmla="*/ 73024 w 264318"/>
                    <a:gd name="connsiteY4" fmla="*/ 8731 h 266700"/>
                    <a:gd name="connsiteX5" fmla="*/ 25399 w 264318"/>
                    <a:gd name="connsiteY5" fmla="*/ 37306 h 266700"/>
                    <a:gd name="connsiteX6" fmla="*/ 1587 w 264318"/>
                    <a:gd name="connsiteY6" fmla="*/ 46831 h 266700"/>
                    <a:gd name="connsiteX7" fmla="*/ 15874 w 264318"/>
                    <a:gd name="connsiteY7" fmla="*/ 99218 h 266700"/>
                    <a:gd name="connsiteX8" fmla="*/ 39687 w 264318"/>
                    <a:gd name="connsiteY8" fmla="*/ 151606 h 266700"/>
                    <a:gd name="connsiteX9" fmla="*/ 87312 w 264318"/>
                    <a:gd name="connsiteY9" fmla="*/ 184943 h 266700"/>
                    <a:gd name="connsiteX10" fmla="*/ 120649 w 264318"/>
                    <a:gd name="connsiteY10" fmla="*/ 208756 h 266700"/>
                    <a:gd name="connsiteX11" fmla="*/ 168274 w 264318"/>
                    <a:gd name="connsiteY11" fmla="*/ 223043 h 266700"/>
                    <a:gd name="connsiteX12" fmla="*/ 215899 w 264318"/>
                    <a:gd name="connsiteY12" fmla="*/ 265906 h 266700"/>
                    <a:gd name="connsiteX13" fmla="*/ 263524 w 264318"/>
                    <a:gd name="connsiteY13" fmla="*/ 223043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4318" h="266700">
                      <a:moveTo>
                        <a:pt x="263524" y="223043"/>
                      </a:moveTo>
                      <a:cubicBezTo>
                        <a:pt x="262730" y="201612"/>
                        <a:pt x="224631" y="164305"/>
                        <a:pt x="211137" y="137318"/>
                      </a:cubicBezTo>
                      <a:cubicBezTo>
                        <a:pt x="197643" y="110331"/>
                        <a:pt x="197643" y="82549"/>
                        <a:pt x="182562" y="61118"/>
                      </a:cubicBezTo>
                      <a:cubicBezTo>
                        <a:pt x="167481" y="39687"/>
                        <a:pt x="138905" y="17462"/>
                        <a:pt x="120649" y="8731"/>
                      </a:cubicBezTo>
                      <a:cubicBezTo>
                        <a:pt x="102393" y="0"/>
                        <a:pt x="88899" y="3969"/>
                        <a:pt x="73024" y="8731"/>
                      </a:cubicBezTo>
                      <a:cubicBezTo>
                        <a:pt x="57149" y="13493"/>
                        <a:pt x="37305" y="30956"/>
                        <a:pt x="25399" y="37306"/>
                      </a:cubicBezTo>
                      <a:cubicBezTo>
                        <a:pt x="13493" y="43656"/>
                        <a:pt x="3175" y="36512"/>
                        <a:pt x="1587" y="46831"/>
                      </a:cubicBezTo>
                      <a:cubicBezTo>
                        <a:pt x="0" y="57150"/>
                        <a:pt x="9524" y="81756"/>
                        <a:pt x="15874" y="99218"/>
                      </a:cubicBezTo>
                      <a:cubicBezTo>
                        <a:pt x="22224" y="116680"/>
                        <a:pt x="27781" y="137319"/>
                        <a:pt x="39687" y="151606"/>
                      </a:cubicBezTo>
                      <a:cubicBezTo>
                        <a:pt x="51593" y="165893"/>
                        <a:pt x="87312" y="184943"/>
                        <a:pt x="87312" y="184943"/>
                      </a:cubicBezTo>
                      <a:cubicBezTo>
                        <a:pt x="100806" y="194468"/>
                        <a:pt x="107155" y="202406"/>
                        <a:pt x="120649" y="208756"/>
                      </a:cubicBezTo>
                      <a:cubicBezTo>
                        <a:pt x="134143" y="215106"/>
                        <a:pt x="152399" y="213518"/>
                        <a:pt x="168274" y="223043"/>
                      </a:cubicBezTo>
                      <a:cubicBezTo>
                        <a:pt x="184149" y="232568"/>
                        <a:pt x="197643" y="265112"/>
                        <a:pt x="215899" y="265906"/>
                      </a:cubicBezTo>
                      <a:cubicBezTo>
                        <a:pt x="234155" y="266700"/>
                        <a:pt x="264318" y="244474"/>
                        <a:pt x="263524" y="223043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3" name="Полилиния 252">
                  <a:hlinkClick r:id="" action="ppaction://noaction"/>
                </p:cNvPr>
                <p:cNvSpPr/>
                <p:nvPr/>
              </p:nvSpPr>
              <p:spPr>
                <a:xfrm>
                  <a:off x="2123281" y="5526981"/>
                  <a:ext cx="302271" cy="328768"/>
                </a:xfrm>
                <a:custGeom>
                  <a:avLst/>
                  <a:gdLst>
                    <a:gd name="connsiteX0" fmla="*/ 199231 w 238125"/>
                    <a:gd name="connsiteY0" fmla="*/ 203200 h 257969"/>
                    <a:gd name="connsiteX1" fmla="*/ 213519 w 238125"/>
                    <a:gd name="connsiteY1" fmla="*/ 84138 h 257969"/>
                    <a:gd name="connsiteX2" fmla="*/ 237331 w 238125"/>
                    <a:gd name="connsiteY2" fmla="*/ 46038 h 257969"/>
                    <a:gd name="connsiteX3" fmla="*/ 208756 w 238125"/>
                    <a:gd name="connsiteY3" fmla="*/ 12700 h 257969"/>
                    <a:gd name="connsiteX4" fmla="*/ 165894 w 238125"/>
                    <a:gd name="connsiteY4" fmla="*/ 17463 h 257969"/>
                    <a:gd name="connsiteX5" fmla="*/ 146844 w 238125"/>
                    <a:gd name="connsiteY5" fmla="*/ 26988 h 257969"/>
                    <a:gd name="connsiteX6" fmla="*/ 137319 w 238125"/>
                    <a:gd name="connsiteY6" fmla="*/ 7938 h 257969"/>
                    <a:gd name="connsiteX7" fmla="*/ 84931 w 238125"/>
                    <a:gd name="connsiteY7" fmla="*/ 3175 h 257969"/>
                    <a:gd name="connsiteX8" fmla="*/ 51594 w 238125"/>
                    <a:gd name="connsiteY8" fmla="*/ 26988 h 257969"/>
                    <a:gd name="connsiteX9" fmla="*/ 23019 w 238125"/>
                    <a:gd name="connsiteY9" fmla="*/ 50800 h 257969"/>
                    <a:gd name="connsiteX10" fmla="*/ 37306 w 238125"/>
                    <a:gd name="connsiteY10" fmla="*/ 84138 h 257969"/>
                    <a:gd name="connsiteX11" fmla="*/ 23019 w 238125"/>
                    <a:gd name="connsiteY11" fmla="*/ 122238 h 257969"/>
                    <a:gd name="connsiteX12" fmla="*/ 3969 w 238125"/>
                    <a:gd name="connsiteY12" fmla="*/ 131763 h 257969"/>
                    <a:gd name="connsiteX13" fmla="*/ 46831 w 238125"/>
                    <a:gd name="connsiteY13" fmla="*/ 184150 h 257969"/>
                    <a:gd name="connsiteX14" fmla="*/ 84931 w 238125"/>
                    <a:gd name="connsiteY14" fmla="*/ 227013 h 257969"/>
                    <a:gd name="connsiteX15" fmla="*/ 103981 w 238125"/>
                    <a:gd name="connsiteY15" fmla="*/ 255588 h 257969"/>
                    <a:gd name="connsiteX16" fmla="*/ 199231 w 238125"/>
                    <a:gd name="connsiteY16" fmla="*/ 203200 h 257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8125" h="257969">
                      <a:moveTo>
                        <a:pt x="199231" y="203200"/>
                      </a:moveTo>
                      <a:cubicBezTo>
                        <a:pt x="217487" y="174625"/>
                        <a:pt x="207169" y="110332"/>
                        <a:pt x="213519" y="84138"/>
                      </a:cubicBezTo>
                      <a:cubicBezTo>
                        <a:pt x="219869" y="57944"/>
                        <a:pt x="238125" y="57944"/>
                        <a:pt x="237331" y="46038"/>
                      </a:cubicBezTo>
                      <a:cubicBezTo>
                        <a:pt x="236537" y="34132"/>
                        <a:pt x="220662" y="17463"/>
                        <a:pt x="208756" y="12700"/>
                      </a:cubicBezTo>
                      <a:cubicBezTo>
                        <a:pt x="196850" y="7938"/>
                        <a:pt x="176213" y="15082"/>
                        <a:pt x="165894" y="17463"/>
                      </a:cubicBezTo>
                      <a:cubicBezTo>
                        <a:pt x="155575" y="19844"/>
                        <a:pt x="151606" y="28575"/>
                        <a:pt x="146844" y="26988"/>
                      </a:cubicBezTo>
                      <a:cubicBezTo>
                        <a:pt x="142082" y="25401"/>
                        <a:pt x="147638" y="11907"/>
                        <a:pt x="137319" y="7938"/>
                      </a:cubicBezTo>
                      <a:cubicBezTo>
                        <a:pt x="127000" y="3969"/>
                        <a:pt x="99218" y="0"/>
                        <a:pt x="84931" y="3175"/>
                      </a:cubicBezTo>
                      <a:cubicBezTo>
                        <a:pt x="70644" y="6350"/>
                        <a:pt x="61913" y="19051"/>
                        <a:pt x="51594" y="26988"/>
                      </a:cubicBezTo>
                      <a:cubicBezTo>
                        <a:pt x="41275" y="34925"/>
                        <a:pt x="25400" y="41275"/>
                        <a:pt x="23019" y="50800"/>
                      </a:cubicBezTo>
                      <a:cubicBezTo>
                        <a:pt x="20638" y="60325"/>
                        <a:pt x="37306" y="72232"/>
                        <a:pt x="37306" y="84138"/>
                      </a:cubicBezTo>
                      <a:cubicBezTo>
                        <a:pt x="37306" y="96044"/>
                        <a:pt x="28575" y="114300"/>
                        <a:pt x="23019" y="122238"/>
                      </a:cubicBezTo>
                      <a:cubicBezTo>
                        <a:pt x="17463" y="130176"/>
                        <a:pt x="0" y="121444"/>
                        <a:pt x="3969" y="131763"/>
                      </a:cubicBezTo>
                      <a:cubicBezTo>
                        <a:pt x="7938" y="142082"/>
                        <a:pt x="33337" y="168275"/>
                        <a:pt x="46831" y="184150"/>
                      </a:cubicBezTo>
                      <a:cubicBezTo>
                        <a:pt x="60325" y="200025"/>
                        <a:pt x="75406" y="215107"/>
                        <a:pt x="84931" y="227013"/>
                      </a:cubicBezTo>
                      <a:cubicBezTo>
                        <a:pt x="94456" y="238919"/>
                        <a:pt x="89694" y="257969"/>
                        <a:pt x="103981" y="255588"/>
                      </a:cubicBezTo>
                      <a:cubicBezTo>
                        <a:pt x="118268" y="253207"/>
                        <a:pt x="180975" y="231775"/>
                        <a:pt x="199231" y="203200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4" name="Полилиния 253">
                  <a:hlinkClick r:id="" action="ppaction://noaction"/>
                </p:cNvPr>
                <p:cNvSpPr/>
                <p:nvPr/>
              </p:nvSpPr>
              <p:spPr>
                <a:xfrm>
                  <a:off x="1936880" y="5398508"/>
                  <a:ext cx="302271" cy="297409"/>
                </a:xfrm>
                <a:custGeom>
                  <a:avLst/>
                  <a:gdLst>
                    <a:gd name="connsiteX0" fmla="*/ 84138 w 238125"/>
                    <a:gd name="connsiteY0" fmla="*/ 8731 h 233363"/>
                    <a:gd name="connsiteX1" fmla="*/ 146050 w 238125"/>
                    <a:gd name="connsiteY1" fmla="*/ 23019 h 233363"/>
                    <a:gd name="connsiteX2" fmla="*/ 165100 w 238125"/>
                    <a:gd name="connsiteY2" fmla="*/ 23019 h 233363"/>
                    <a:gd name="connsiteX3" fmla="*/ 203200 w 238125"/>
                    <a:gd name="connsiteY3" fmla="*/ 51594 h 233363"/>
                    <a:gd name="connsiteX4" fmla="*/ 236538 w 238125"/>
                    <a:gd name="connsiteY4" fmla="*/ 89694 h 233363"/>
                    <a:gd name="connsiteX5" fmla="*/ 212725 w 238125"/>
                    <a:gd name="connsiteY5" fmla="*/ 132556 h 233363"/>
                    <a:gd name="connsiteX6" fmla="*/ 184150 w 238125"/>
                    <a:gd name="connsiteY6" fmla="*/ 151606 h 233363"/>
                    <a:gd name="connsiteX7" fmla="*/ 203200 w 238125"/>
                    <a:gd name="connsiteY7" fmla="*/ 189706 h 233363"/>
                    <a:gd name="connsiteX8" fmla="*/ 165100 w 238125"/>
                    <a:gd name="connsiteY8" fmla="*/ 232569 h 233363"/>
                    <a:gd name="connsiteX9" fmla="*/ 74613 w 238125"/>
                    <a:gd name="connsiteY9" fmla="*/ 194469 h 233363"/>
                    <a:gd name="connsiteX10" fmla="*/ 36513 w 238125"/>
                    <a:gd name="connsiteY10" fmla="*/ 137319 h 233363"/>
                    <a:gd name="connsiteX11" fmla="*/ 3175 w 238125"/>
                    <a:gd name="connsiteY11" fmla="*/ 113506 h 233363"/>
                    <a:gd name="connsiteX12" fmla="*/ 17463 w 238125"/>
                    <a:gd name="connsiteY12" fmla="*/ 75406 h 233363"/>
                    <a:gd name="connsiteX13" fmla="*/ 84138 w 238125"/>
                    <a:gd name="connsiteY13" fmla="*/ 8731 h 23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8125" h="233363">
                      <a:moveTo>
                        <a:pt x="84138" y="8731"/>
                      </a:moveTo>
                      <a:cubicBezTo>
                        <a:pt x="105569" y="0"/>
                        <a:pt x="132556" y="20638"/>
                        <a:pt x="146050" y="23019"/>
                      </a:cubicBezTo>
                      <a:cubicBezTo>
                        <a:pt x="159544" y="25400"/>
                        <a:pt x="155575" y="18256"/>
                        <a:pt x="165100" y="23019"/>
                      </a:cubicBezTo>
                      <a:cubicBezTo>
                        <a:pt x="174625" y="27782"/>
                        <a:pt x="191294" y="40482"/>
                        <a:pt x="203200" y="51594"/>
                      </a:cubicBezTo>
                      <a:cubicBezTo>
                        <a:pt x="215106" y="62706"/>
                        <a:pt x="234951" y="76200"/>
                        <a:pt x="236538" y="89694"/>
                      </a:cubicBezTo>
                      <a:cubicBezTo>
                        <a:pt x="238125" y="103188"/>
                        <a:pt x="221456" y="122237"/>
                        <a:pt x="212725" y="132556"/>
                      </a:cubicBezTo>
                      <a:cubicBezTo>
                        <a:pt x="203994" y="142875"/>
                        <a:pt x="185738" y="142081"/>
                        <a:pt x="184150" y="151606"/>
                      </a:cubicBezTo>
                      <a:cubicBezTo>
                        <a:pt x="182563" y="161131"/>
                        <a:pt x="206375" y="176212"/>
                        <a:pt x="203200" y="189706"/>
                      </a:cubicBezTo>
                      <a:cubicBezTo>
                        <a:pt x="200025" y="203200"/>
                        <a:pt x="186531" y="231775"/>
                        <a:pt x="165100" y="232569"/>
                      </a:cubicBezTo>
                      <a:cubicBezTo>
                        <a:pt x="143669" y="233363"/>
                        <a:pt x="96044" y="210344"/>
                        <a:pt x="74613" y="194469"/>
                      </a:cubicBezTo>
                      <a:cubicBezTo>
                        <a:pt x="53182" y="178594"/>
                        <a:pt x="48419" y="150813"/>
                        <a:pt x="36513" y="137319"/>
                      </a:cubicBezTo>
                      <a:cubicBezTo>
                        <a:pt x="24607" y="123825"/>
                        <a:pt x="6350" y="123825"/>
                        <a:pt x="3175" y="113506"/>
                      </a:cubicBezTo>
                      <a:cubicBezTo>
                        <a:pt x="0" y="103187"/>
                        <a:pt x="3969" y="88106"/>
                        <a:pt x="17463" y="75406"/>
                      </a:cubicBezTo>
                      <a:cubicBezTo>
                        <a:pt x="30957" y="62706"/>
                        <a:pt x="62707" y="17462"/>
                        <a:pt x="84138" y="8731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" name="Группа 45"/>
              <p:cNvGrpSpPr/>
              <p:nvPr/>
            </p:nvGrpSpPr>
            <p:grpSpPr>
              <a:xfrm>
                <a:off x="2474860" y="1269459"/>
                <a:ext cx="9640980" cy="6245785"/>
                <a:chOff x="2474860" y="1269459"/>
                <a:chExt cx="9640980" cy="6245785"/>
              </a:xfrm>
            </p:grpSpPr>
            <p:grpSp>
              <p:nvGrpSpPr>
                <p:cNvPr id="8" name="Группа 43"/>
                <p:cNvGrpSpPr/>
                <p:nvPr/>
              </p:nvGrpSpPr>
              <p:grpSpPr>
                <a:xfrm>
                  <a:off x="5757858" y="1269459"/>
                  <a:ext cx="6357982" cy="6245785"/>
                  <a:chOff x="5757858" y="1269459"/>
                  <a:chExt cx="6357982" cy="6245785"/>
                </a:xfrm>
              </p:grpSpPr>
              <p:grpSp>
                <p:nvGrpSpPr>
                  <p:cNvPr id="9" name="Группа 43"/>
                  <p:cNvGrpSpPr/>
                  <p:nvPr/>
                </p:nvGrpSpPr>
                <p:grpSpPr>
                  <a:xfrm>
                    <a:off x="7232621" y="1269459"/>
                    <a:ext cx="4883219" cy="6232551"/>
                    <a:chOff x="7232621" y="1269459"/>
                    <a:chExt cx="4883219" cy="6232551"/>
                  </a:xfrm>
                </p:grpSpPr>
                <p:pic>
                  <p:nvPicPr>
                    <p:cNvPr id="4106" name="Picture 10" descr="C:\Users\User\Desktop\Рисунок9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0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232621" y="1269459"/>
                      <a:ext cx="4883219" cy="6232551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142" name="Полилиния 141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9842673" y="1593736"/>
                      <a:ext cx="162823" cy="202319"/>
                    </a:xfrm>
                    <a:custGeom>
                      <a:avLst/>
                      <a:gdLst>
                        <a:gd name="connsiteX0" fmla="*/ 106680 w 128270"/>
                        <a:gd name="connsiteY0" fmla="*/ 140970 h 158750"/>
                        <a:gd name="connsiteX1" fmla="*/ 114300 w 128270"/>
                        <a:gd name="connsiteY1" fmla="*/ 19050 h 158750"/>
                        <a:gd name="connsiteX2" fmla="*/ 22860 w 128270"/>
                        <a:gd name="connsiteY2" fmla="*/ 26670 h 158750"/>
                        <a:gd name="connsiteX3" fmla="*/ 15240 w 128270"/>
                        <a:gd name="connsiteY3" fmla="*/ 125730 h 158750"/>
                        <a:gd name="connsiteX4" fmla="*/ 106680 w 128270"/>
                        <a:gd name="connsiteY4" fmla="*/ 140970 h 158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8270" h="158750">
                          <a:moveTo>
                            <a:pt x="106680" y="140970"/>
                          </a:moveTo>
                          <a:cubicBezTo>
                            <a:pt x="123190" y="123190"/>
                            <a:pt x="128270" y="38100"/>
                            <a:pt x="114300" y="19050"/>
                          </a:cubicBezTo>
                          <a:cubicBezTo>
                            <a:pt x="100330" y="0"/>
                            <a:pt x="39370" y="8890"/>
                            <a:pt x="22860" y="26670"/>
                          </a:cubicBezTo>
                          <a:cubicBezTo>
                            <a:pt x="6350" y="44450"/>
                            <a:pt x="0" y="107950"/>
                            <a:pt x="15240" y="125730"/>
                          </a:cubicBezTo>
                          <a:cubicBezTo>
                            <a:pt x="30480" y="143510"/>
                            <a:pt x="90170" y="158750"/>
                            <a:pt x="106680" y="14097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pic>
                <p:nvPicPr>
                  <p:cNvPr id="4105" name="Picture 9" descr="C:\Users\User\Desktop\Рисунок8.png"/>
                  <p:cNvPicPr>
                    <a:picLocks noChangeAspect="1" noChangeArrowheads="1"/>
                  </p:cNvPicPr>
                  <p:nvPr/>
                </p:nvPicPr>
                <p:blipFill>
                  <a:blip r:embed="rId2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57858" y="2401073"/>
                    <a:ext cx="3437394" cy="5114171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0" name="Группа 215"/>
                <p:cNvGrpSpPr/>
                <p:nvPr/>
              </p:nvGrpSpPr>
              <p:grpSpPr>
                <a:xfrm>
                  <a:off x="2474860" y="4912797"/>
                  <a:ext cx="1315887" cy="819393"/>
                  <a:chOff x="2451747" y="4954419"/>
                  <a:chExt cx="1315887" cy="819393"/>
                </a:xfrm>
                <a:solidFill>
                  <a:srgbClr val="FF0000"/>
                </a:solidFill>
              </p:grpSpPr>
              <p:sp>
                <p:nvSpPr>
                  <p:cNvPr id="234" name="Полилиния 233">
                    <a:hlinkClick r:id="" action="ppaction://noaction"/>
                  </p:cNvPr>
                  <p:cNvSpPr/>
                  <p:nvPr/>
                </p:nvSpPr>
                <p:spPr>
                  <a:xfrm>
                    <a:off x="2451747" y="5448078"/>
                    <a:ext cx="370787" cy="325733"/>
                  </a:xfrm>
                  <a:custGeom>
                    <a:avLst/>
                    <a:gdLst>
                      <a:gd name="connsiteX0" fmla="*/ 78582 w 292101"/>
                      <a:gd name="connsiteY0" fmla="*/ 12700 h 255587"/>
                      <a:gd name="connsiteX1" fmla="*/ 145257 w 292101"/>
                      <a:gd name="connsiteY1" fmla="*/ 26987 h 255587"/>
                      <a:gd name="connsiteX2" fmla="*/ 145257 w 292101"/>
                      <a:gd name="connsiteY2" fmla="*/ 79375 h 255587"/>
                      <a:gd name="connsiteX3" fmla="*/ 188119 w 292101"/>
                      <a:gd name="connsiteY3" fmla="*/ 155575 h 255587"/>
                      <a:gd name="connsiteX4" fmla="*/ 259557 w 292101"/>
                      <a:gd name="connsiteY4" fmla="*/ 117475 h 255587"/>
                      <a:gd name="connsiteX5" fmla="*/ 288132 w 292101"/>
                      <a:gd name="connsiteY5" fmla="*/ 150812 h 255587"/>
                      <a:gd name="connsiteX6" fmla="*/ 283369 w 292101"/>
                      <a:gd name="connsiteY6" fmla="*/ 203200 h 255587"/>
                      <a:gd name="connsiteX7" fmla="*/ 259557 w 292101"/>
                      <a:gd name="connsiteY7" fmla="*/ 246062 h 255587"/>
                      <a:gd name="connsiteX8" fmla="*/ 202407 w 292101"/>
                      <a:gd name="connsiteY8" fmla="*/ 250825 h 255587"/>
                      <a:gd name="connsiteX9" fmla="*/ 164307 w 292101"/>
                      <a:gd name="connsiteY9" fmla="*/ 217487 h 255587"/>
                      <a:gd name="connsiteX10" fmla="*/ 102394 w 292101"/>
                      <a:gd name="connsiteY10" fmla="*/ 217487 h 255587"/>
                      <a:gd name="connsiteX11" fmla="*/ 83344 w 292101"/>
                      <a:gd name="connsiteY11" fmla="*/ 231775 h 255587"/>
                      <a:gd name="connsiteX12" fmla="*/ 59532 w 292101"/>
                      <a:gd name="connsiteY12" fmla="*/ 179387 h 255587"/>
                      <a:gd name="connsiteX13" fmla="*/ 7144 w 292101"/>
                      <a:gd name="connsiteY13" fmla="*/ 127000 h 255587"/>
                      <a:gd name="connsiteX14" fmla="*/ 16669 w 292101"/>
                      <a:gd name="connsiteY14" fmla="*/ 103187 h 255587"/>
                      <a:gd name="connsiteX15" fmla="*/ 78582 w 292101"/>
                      <a:gd name="connsiteY15" fmla="*/ 12700 h 255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2101" h="255587">
                        <a:moveTo>
                          <a:pt x="78582" y="12700"/>
                        </a:moveTo>
                        <a:cubicBezTo>
                          <a:pt x="100013" y="0"/>
                          <a:pt x="134145" y="15875"/>
                          <a:pt x="145257" y="26987"/>
                        </a:cubicBezTo>
                        <a:cubicBezTo>
                          <a:pt x="156369" y="38099"/>
                          <a:pt x="138113" y="57944"/>
                          <a:pt x="145257" y="79375"/>
                        </a:cubicBezTo>
                        <a:cubicBezTo>
                          <a:pt x="152401" y="100806"/>
                          <a:pt x="169069" y="149225"/>
                          <a:pt x="188119" y="155575"/>
                        </a:cubicBezTo>
                        <a:cubicBezTo>
                          <a:pt x="207169" y="161925"/>
                          <a:pt x="242888" y="118269"/>
                          <a:pt x="259557" y="117475"/>
                        </a:cubicBezTo>
                        <a:cubicBezTo>
                          <a:pt x="276226" y="116681"/>
                          <a:pt x="284163" y="136525"/>
                          <a:pt x="288132" y="150812"/>
                        </a:cubicBezTo>
                        <a:cubicBezTo>
                          <a:pt x="292101" y="165099"/>
                          <a:pt x="288131" y="187325"/>
                          <a:pt x="283369" y="203200"/>
                        </a:cubicBezTo>
                        <a:cubicBezTo>
                          <a:pt x="278607" y="219075"/>
                          <a:pt x="273051" y="238125"/>
                          <a:pt x="259557" y="246062"/>
                        </a:cubicBezTo>
                        <a:cubicBezTo>
                          <a:pt x="246063" y="253999"/>
                          <a:pt x="218282" y="255587"/>
                          <a:pt x="202407" y="250825"/>
                        </a:cubicBezTo>
                        <a:cubicBezTo>
                          <a:pt x="186532" y="246063"/>
                          <a:pt x="180976" y="223043"/>
                          <a:pt x="164307" y="217487"/>
                        </a:cubicBezTo>
                        <a:cubicBezTo>
                          <a:pt x="147638" y="211931"/>
                          <a:pt x="115888" y="215106"/>
                          <a:pt x="102394" y="217487"/>
                        </a:cubicBezTo>
                        <a:cubicBezTo>
                          <a:pt x="88900" y="219868"/>
                          <a:pt x="90488" y="238125"/>
                          <a:pt x="83344" y="231775"/>
                        </a:cubicBezTo>
                        <a:cubicBezTo>
                          <a:pt x="76200" y="225425"/>
                          <a:pt x="72232" y="196850"/>
                          <a:pt x="59532" y="179387"/>
                        </a:cubicBezTo>
                        <a:cubicBezTo>
                          <a:pt x="46832" y="161925"/>
                          <a:pt x="14288" y="139700"/>
                          <a:pt x="7144" y="127000"/>
                        </a:cubicBezTo>
                        <a:cubicBezTo>
                          <a:pt x="0" y="114300"/>
                          <a:pt x="8732" y="116681"/>
                          <a:pt x="16669" y="103187"/>
                        </a:cubicBezTo>
                        <a:cubicBezTo>
                          <a:pt x="24606" y="89693"/>
                          <a:pt x="57151" y="25400"/>
                          <a:pt x="78582" y="12700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5" name="Полилиния 234">
                    <a:hlinkClick r:id="" action="ppaction://noaction"/>
                  </p:cNvPr>
                  <p:cNvSpPr/>
                  <p:nvPr/>
                </p:nvSpPr>
                <p:spPr>
                  <a:xfrm>
                    <a:off x="2809435" y="5533052"/>
                    <a:ext cx="219651" cy="240760"/>
                  </a:xfrm>
                  <a:custGeom>
                    <a:avLst/>
                    <a:gdLst>
                      <a:gd name="connsiteX0" fmla="*/ 15875 w 173038"/>
                      <a:gd name="connsiteY0" fmla="*/ 84137 h 188913"/>
                      <a:gd name="connsiteX1" fmla="*/ 58737 w 173038"/>
                      <a:gd name="connsiteY1" fmla="*/ 12700 h 188913"/>
                      <a:gd name="connsiteX2" fmla="*/ 101600 w 173038"/>
                      <a:gd name="connsiteY2" fmla="*/ 7937 h 188913"/>
                      <a:gd name="connsiteX3" fmla="*/ 130175 w 173038"/>
                      <a:gd name="connsiteY3" fmla="*/ 31750 h 188913"/>
                      <a:gd name="connsiteX4" fmla="*/ 149225 w 173038"/>
                      <a:gd name="connsiteY4" fmla="*/ 60325 h 188913"/>
                      <a:gd name="connsiteX5" fmla="*/ 168275 w 173038"/>
                      <a:gd name="connsiteY5" fmla="*/ 84137 h 188913"/>
                      <a:gd name="connsiteX6" fmla="*/ 168275 w 173038"/>
                      <a:gd name="connsiteY6" fmla="*/ 107950 h 188913"/>
                      <a:gd name="connsiteX7" fmla="*/ 139700 w 173038"/>
                      <a:gd name="connsiteY7" fmla="*/ 131762 h 188913"/>
                      <a:gd name="connsiteX8" fmla="*/ 134937 w 173038"/>
                      <a:gd name="connsiteY8" fmla="*/ 155575 h 188913"/>
                      <a:gd name="connsiteX9" fmla="*/ 134937 w 173038"/>
                      <a:gd name="connsiteY9" fmla="*/ 184150 h 188913"/>
                      <a:gd name="connsiteX10" fmla="*/ 87312 w 173038"/>
                      <a:gd name="connsiteY10" fmla="*/ 184150 h 188913"/>
                      <a:gd name="connsiteX11" fmla="*/ 34925 w 173038"/>
                      <a:gd name="connsiteY11" fmla="*/ 160337 h 188913"/>
                      <a:gd name="connsiteX12" fmla="*/ 1587 w 173038"/>
                      <a:gd name="connsiteY12" fmla="*/ 136525 h 188913"/>
                      <a:gd name="connsiteX13" fmla="*/ 15875 w 173038"/>
                      <a:gd name="connsiteY13" fmla="*/ 84137 h 188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73038" h="188913">
                        <a:moveTo>
                          <a:pt x="15875" y="84137"/>
                        </a:moveTo>
                        <a:cubicBezTo>
                          <a:pt x="25400" y="63500"/>
                          <a:pt x="44450" y="25400"/>
                          <a:pt x="58737" y="12700"/>
                        </a:cubicBezTo>
                        <a:cubicBezTo>
                          <a:pt x="73025" y="0"/>
                          <a:pt x="89694" y="4762"/>
                          <a:pt x="101600" y="7937"/>
                        </a:cubicBezTo>
                        <a:cubicBezTo>
                          <a:pt x="113506" y="11112"/>
                          <a:pt x="122238" y="23019"/>
                          <a:pt x="130175" y="31750"/>
                        </a:cubicBezTo>
                        <a:cubicBezTo>
                          <a:pt x="138112" y="40481"/>
                          <a:pt x="142875" y="51594"/>
                          <a:pt x="149225" y="60325"/>
                        </a:cubicBezTo>
                        <a:cubicBezTo>
                          <a:pt x="155575" y="69056"/>
                          <a:pt x="165100" y="76199"/>
                          <a:pt x="168275" y="84137"/>
                        </a:cubicBezTo>
                        <a:cubicBezTo>
                          <a:pt x="171450" y="92075"/>
                          <a:pt x="173038" y="100013"/>
                          <a:pt x="168275" y="107950"/>
                        </a:cubicBezTo>
                        <a:cubicBezTo>
                          <a:pt x="163513" y="115888"/>
                          <a:pt x="145256" y="123825"/>
                          <a:pt x="139700" y="131762"/>
                        </a:cubicBezTo>
                        <a:cubicBezTo>
                          <a:pt x="134144" y="139700"/>
                          <a:pt x="135731" y="146844"/>
                          <a:pt x="134937" y="155575"/>
                        </a:cubicBezTo>
                        <a:cubicBezTo>
                          <a:pt x="134143" y="164306"/>
                          <a:pt x="142875" y="179388"/>
                          <a:pt x="134937" y="184150"/>
                        </a:cubicBezTo>
                        <a:cubicBezTo>
                          <a:pt x="127000" y="188913"/>
                          <a:pt x="103981" y="188119"/>
                          <a:pt x="87312" y="184150"/>
                        </a:cubicBezTo>
                        <a:cubicBezTo>
                          <a:pt x="70643" y="180181"/>
                          <a:pt x="49212" y="168274"/>
                          <a:pt x="34925" y="160337"/>
                        </a:cubicBezTo>
                        <a:cubicBezTo>
                          <a:pt x="20638" y="152400"/>
                          <a:pt x="3175" y="152400"/>
                          <a:pt x="1587" y="136525"/>
                        </a:cubicBezTo>
                        <a:cubicBezTo>
                          <a:pt x="0" y="120650"/>
                          <a:pt x="6350" y="104774"/>
                          <a:pt x="15875" y="84137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6" name="Полилиния 235">
                    <a:hlinkClick r:id="" action="ppaction://noaction"/>
                  </p:cNvPr>
                  <p:cNvSpPr/>
                  <p:nvPr/>
                </p:nvSpPr>
                <p:spPr>
                  <a:xfrm>
                    <a:off x="2876942" y="5424812"/>
                    <a:ext cx="383884" cy="256944"/>
                  </a:xfrm>
                  <a:custGeom>
                    <a:avLst/>
                    <a:gdLst>
                      <a:gd name="connsiteX0" fmla="*/ 48419 w 302419"/>
                      <a:gd name="connsiteY0" fmla="*/ 92868 h 201612"/>
                      <a:gd name="connsiteX1" fmla="*/ 5556 w 302419"/>
                      <a:gd name="connsiteY1" fmla="*/ 59531 h 201612"/>
                      <a:gd name="connsiteX2" fmla="*/ 15081 w 302419"/>
                      <a:gd name="connsiteY2" fmla="*/ 21431 h 201612"/>
                      <a:gd name="connsiteX3" fmla="*/ 53181 w 302419"/>
                      <a:gd name="connsiteY3" fmla="*/ 2381 h 201612"/>
                      <a:gd name="connsiteX4" fmla="*/ 96044 w 302419"/>
                      <a:gd name="connsiteY4" fmla="*/ 7143 h 201612"/>
                      <a:gd name="connsiteX5" fmla="*/ 124619 w 302419"/>
                      <a:gd name="connsiteY5" fmla="*/ 30956 h 201612"/>
                      <a:gd name="connsiteX6" fmla="*/ 134144 w 302419"/>
                      <a:gd name="connsiteY6" fmla="*/ 54768 h 201612"/>
                      <a:gd name="connsiteX7" fmla="*/ 143669 w 302419"/>
                      <a:gd name="connsiteY7" fmla="*/ 64293 h 201612"/>
                      <a:gd name="connsiteX8" fmla="*/ 172244 w 302419"/>
                      <a:gd name="connsiteY8" fmla="*/ 50006 h 201612"/>
                      <a:gd name="connsiteX9" fmla="*/ 205581 w 302419"/>
                      <a:gd name="connsiteY9" fmla="*/ 50006 h 201612"/>
                      <a:gd name="connsiteX10" fmla="*/ 257969 w 302419"/>
                      <a:gd name="connsiteY10" fmla="*/ 73818 h 201612"/>
                      <a:gd name="connsiteX11" fmla="*/ 281781 w 302419"/>
                      <a:gd name="connsiteY11" fmla="*/ 102393 h 201612"/>
                      <a:gd name="connsiteX12" fmla="*/ 291306 w 302419"/>
                      <a:gd name="connsiteY12" fmla="*/ 150018 h 201612"/>
                      <a:gd name="connsiteX13" fmla="*/ 296069 w 302419"/>
                      <a:gd name="connsiteY13" fmla="*/ 169068 h 201612"/>
                      <a:gd name="connsiteX14" fmla="*/ 296069 w 302419"/>
                      <a:gd name="connsiteY14" fmla="*/ 188118 h 201612"/>
                      <a:gd name="connsiteX15" fmla="*/ 257969 w 302419"/>
                      <a:gd name="connsiteY15" fmla="*/ 192881 h 201612"/>
                      <a:gd name="connsiteX16" fmla="*/ 234156 w 302419"/>
                      <a:gd name="connsiteY16" fmla="*/ 173831 h 201612"/>
                      <a:gd name="connsiteX17" fmla="*/ 205581 w 302419"/>
                      <a:gd name="connsiteY17" fmla="*/ 169068 h 201612"/>
                      <a:gd name="connsiteX18" fmla="*/ 167481 w 302419"/>
                      <a:gd name="connsiteY18" fmla="*/ 188118 h 201612"/>
                      <a:gd name="connsiteX19" fmla="*/ 134144 w 302419"/>
                      <a:gd name="connsiteY19" fmla="*/ 197643 h 201612"/>
                      <a:gd name="connsiteX20" fmla="*/ 105569 w 302419"/>
                      <a:gd name="connsiteY20" fmla="*/ 192881 h 201612"/>
                      <a:gd name="connsiteX21" fmla="*/ 110331 w 302419"/>
                      <a:gd name="connsiteY21" fmla="*/ 145256 h 201612"/>
                      <a:gd name="connsiteX22" fmla="*/ 48419 w 302419"/>
                      <a:gd name="connsiteY22" fmla="*/ 92868 h 20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02419" h="201612">
                        <a:moveTo>
                          <a:pt x="48419" y="92868"/>
                        </a:moveTo>
                        <a:cubicBezTo>
                          <a:pt x="30957" y="78581"/>
                          <a:pt x="11112" y="71437"/>
                          <a:pt x="5556" y="59531"/>
                        </a:cubicBezTo>
                        <a:cubicBezTo>
                          <a:pt x="0" y="47625"/>
                          <a:pt x="7144" y="30956"/>
                          <a:pt x="15081" y="21431"/>
                        </a:cubicBezTo>
                        <a:cubicBezTo>
                          <a:pt x="23018" y="11906"/>
                          <a:pt x="39687" y="4762"/>
                          <a:pt x="53181" y="2381"/>
                        </a:cubicBezTo>
                        <a:cubicBezTo>
                          <a:pt x="66675" y="0"/>
                          <a:pt x="84138" y="2381"/>
                          <a:pt x="96044" y="7143"/>
                        </a:cubicBezTo>
                        <a:cubicBezTo>
                          <a:pt x="107950" y="11905"/>
                          <a:pt x="118269" y="23019"/>
                          <a:pt x="124619" y="30956"/>
                        </a:cubicBezTo>
                        <a:cubicBezTo>
                          <a:pt x="130969" y="38893"/>
                          <a:pt x="130969" y="49212"/>
                          <a:pt x="134144" y="54768"/>
                        </a:cubicBezTo>
                        <a:cubicBezTo>
                          <a:pt x="137319" y="60324"/>
                          <a:pt x="137319" y="65087"/>
                          <a:pt x="143669" y="64293"/>
                        </a:cubicBezTo>
                        <a:cubicBezTo>
                          <a:pt x="150019" y="63499"/>
                          <a:pt x="161925" y="52387"/>
                          <a:pt x="172244" y="50006"/>
                        </a:cubicBezTo>
                        <a:cubicBezTo>
                          <a:pt x="182563" y="47625"/>
                          <a:pt x="191294" y="46037"/>
                          <a:pt x="205581" y="50006"/>
                        </a:cubicBezTo>
                        <a:cubicBezTo>
                          <a:pt x="219868" y="53975"/>
                          <a:pt x="245269" y="65087"/>
                          <a:pt x="257969" y="73818"/>
                        </a:cubicBezTo>
                        <a:cubicBezTo>
                          <a:pt x="270669" y="82549"/>
                          <a:pt x="276225" y="89693"/>
                          <a:pt x="281781" y="102393"/>
                        </a:cubicBezTo>
                        <a:cubicBezTo>
                          <a:pt x="287337" y="115093"/>
                          <a:pt x="288925" y="138906"/>
                          <a:pt x="291306" y="150018"/>
                        </a:cubicBezTo>
                        <a:cubicBezTo>
                          <a:pt x="293687" y="161130"/>
                          <a:pt x="295275" y="162718"/>
                          <a:pt x="296069" y="169068"/>
                        </a:cubicBezTo>
                        <a:cubicBezTo>
                          <a:pt x="296863" y="175418"/>
                          <a:pt x="302419" y="184149"/>
                          <a:pt x="296069" y="188118"/>
                        </a:cubicBezTo>
                        <a:cubicBezTo>
                          <a:pt x="289719" y="192087"/>
                          <a:pt x="268288" y="195262"/>
                          <a:pt x="257969" y="192881"/>
                        </a:cubicBezTo>
                        <a:cubicBezTo>
                          <a:pt x="247650" y="190500"/>
                          <a:pt x="242887" y="177800"/>
                          <a:pt x="234156" y="173831"/>
                        </a:cubicBezTo>
                        <a:cubicBezTo>
                          <a:pt x="225425" y="169862"/>
                          <a:pt x="216694" y="166687"/>
                          <a:pt x="205581" y="169068"/>
                        </a:cubicBezTo>
                        <a:cubicBezTo>
                          <a:pt x="194469" y="171449"/>
                          <a:pt x="179387" y="183356"/>
                          <a:pt x="167481" y="188118"/>
                        </a:cubicBezTo>
                        <a:cubicBezTo>
                          <a:pt x="155575" y="192881"/>
                          <a:pt x="144463" y="196849"/>
                          <a:pt x="134144" y="197643"/>
                        </a:cubicBezTo>
                        <a:cubicBezTo>
                          <a:pt x="123825" y="198437"/>
                          <a:pt x="109538" y="201612"/>
                          <a:pt x="105569" y="192881"/>
                        </a:cubicBezTo>
                        <a:cubicBezTo>
                          <a:pt x="101600" y="184150"/>
                          <a:pt x="114300" y="159543"/>
                          <a:pt x="110331" y="145256"/>
                        </a:cubicBezTo>
                        <a:cubicBezTo>
                          <a:pt x="106362" y="130969"/>
                          <a:pt x="65881" y="107155"/>
                          <a:pt x="48419" y="92868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7" name="Полилиния 236">
                    <a:hlinkClick r:id="" action="ppaction://noaction"/>
                  </p:cNvPr>
                  <p:cNvSpPr/>
                  <p:nvPr/>
                </p:nvSpPr>
                <p:spPr>
                  <a:xfrm>
                    <a:off x="2504141" y="5219458"/>
                    <a:ext cx="670034" cy="426892"/>
                  </a:xfrm>
                  <a:custGeom>
                    <a:avLst/>
                    <a:gdLst>
                      <a:gd name="connsiteX0" fmla="*/ 23019 w 527844"/>
                      <a:gd name="connsiteY0" fmla="*/ 144462 h 334962"/>
                      <a:gd name="connsiteX1" fmla="*/ 46832 w 527844"/>
                      <a:gd name="connsiteY1" fmla="*/ 201612 h 334962"/>
                      <a:gd name="connsiteX2" fmla="*/ 103982 w 527844"/>
                      <a:gd name="connsiteY2" fmla="*/ 196849 h 334962"/>
                      <a:gd name="connsiteX3" fmla="*/ 123032 w 527844"/>
                      <a:gd name="connsiteY3" fmla="*/ 282574 h 334962"/>
                      <a:gd name="connsiteX4" fmla="*/ 137319 w 527844"/>
                      <a:gd name="connsiteY4" fmla="*/ 330199 h 334962"/>
                      <a:gd name="connsiteX5" fmla="*/ 208757 w 527844"/>
                      <a:gd name="connsiteY5" fmla="*/ 311149 h 334962"/>
                      <a:gd name="connsiteX6" fmla="*/ 232569 w 527844"/>
                      <a:gd name="connsiteY6" fmla="*/ 292099 h 334962"/>
                      <a:gd name="connsiteX7" fmla="*/ 256382 w 527844"/>
                      <a:gd name="connsiteY7" fmla="*/ 306387 h 334962"/>
                      <a:gd name="connsiteX8" fmla="*/ 280194 w 527844"/>
                      <a:gd name="connsiteY8" fmla="*/ 268287 h 334962"/>
                      <a:gd name="connsiteX9" fmla="*/ 308769 w 527844"/>
                      <a:gd name="connsiteY9" fmla="*/ 249237 h 334962"/>
                      <a:gd name="connsiteX10" fmla="*/ 308769 w 527844"/>
                      <a:gd name="connsiteY10" fmla="*/ 215899 h 334962"/>
                      <a:gd name="connsiteX11" fmla="*/ 308769 w 527844"/>
                      <a:gd name="connsiteY11" fmla="*/ 182562 h 334962"/>
                      <a:gd name="connsiteX12" fmla="*/ 380207 w 527844"/>
                      <a:gd name="connsiteY12" fmla="*/ 168274 h 334962"/>
                      <a:gd name="connsiteX13" fmla="*/ 423069 w 527844"/>
                      <a:gd name="connsiteY13" fmla="*/ 182562 h 334962"/>
                      <a:gd name="connsiteX14" fmla="*/ 446882 w 527844"/>
                      <a:gd name="connsiteY14" fmla="*/ 134937 h 334962"/>
                      <a:gd name="connsiteX15" fmla="*/ 504032 w 527844"/>
                      <a:gd name="connsiteY15" fmla="*/ 130174 h 334962"/>
                      <a:gd name="connsiteX16" fmla="*/ 513557 w 527844"/>
                      <a:gd name="connsiteY16" fmla="*/ 92074 h 334962"/>
                      <a:gd name="connsiteX17" fmla="*/ 418307 w 527844"/>
                      <a:gd name="connsiteY17" fmla="*/ 25399 h 334962"/>
                      <a:gd name="connsiteX18" fmla="*/ 384969 w 527844"/>
                      <a:gd name="connsiteY18" fmla="*/ 1587 h 334962"/>
                      <a:gd name="connsiteX19" fmla="*/ 351632 w 527844"/>
                      <a:gd name="connsiteY19" fmla="*/ 34924 h 334962"/>
                      <a:gd name="connsiteX20" fmla="*/ 294482 w 527844"/>
                      <a:gd name="connsiteY20" fmla="*/ 30162 h 334962"/>
                      <a:gd name="connsiteX21" fmla="*/ 275432 w 527844"/>
                      <a:gd name="connsiteY21" fmla="*/ 20637 h 334962"/>
                      <a:gd name="connsiteX22" fmla="*/ 256382 w 527844"/>
                      <a:gd name="connsiteY22" fmla="*/ 68262 h 334962"/>
                      <a:gd name="connsiteX23" fmla="*/ 213519 w 527844"/>
                      <a:gd name="connsiteY23" fmla="*/ 44449 h 334962"/>
                      <a:gd name="connsiteX24" fmla="*/ 184944 w 527844"/>
                      <a:gd name="connsiteY24" fmla="*/ 73024 h 334962"/>
                      <a:gd name="connsiteX25" fmla="*/ 23019 w 527844"/>
                      <a:gd name="connsiteY25" fmla="*/ 144462 h 334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27844" h="334962">
                        <a:moveTo>
                          <a:pt x="23019" y="144462"/>
                        </a:moveTo>
                        <a:cubicBezTo>
                          <a:pt x="0" y="165893"/>
                          <a:pt x="33338" y="192881"/>
                          <a:pt x="46832" y="201612"/>
                        </a:cubicBezTo>
                        <a:cubicBezTo>
                          <a:pt x="60326" y="210343"/>
                          <a:pt x="91282" y="183355"/>
                          <a:pt x="103982" y="196849"/>
                        </a:cubicBezTo>
                        <a:cubicBezTo>
                          <a:pt x="116682" y="210343"/>
                          <a:pt x="117476" y="260349"/>
                          <a:pt x="123032" y="282574"/>
                        </a:cubicBezTo>
                        <a:cubicBezTo>
                          <a:pt x="128588" y="304799"/>
                          <a:pt x="123031" y="325436"/>
                          <a:pt x="137319" y="330199"/>
                        </a:cubicBezTo>
                        <a:cubicBezTo>
                          <a:pt x="151607" y="334962"/>
                          <a:pt x="192882" y="317499"/>
                          <a:pt x="208757" y="311149"/>
                        </a:cubicBezTo>
                        <a:cubicBezTo>
                          <a:pt x="224632" y="304799"/>
                          <a:pt x="224632" y="292893"/>
                          <a:pt x="232569" y="292099"/>
                        </a:cubicBezTo>
                        <a:cubicBezTo>
                          <a:pt x="240506" y="291305"/>
                          <a:pt x="248445" y="310356"/>
                          <a:pt x="256382" y="306387"/>
                        </a:cubicBezTo>
                        <a:cubicBezTo>
                          <a:pt x="264319" y="302418"/>
                          <a:pt x="271463" y="277812"/>
                          <a:pt x="280194" y="268287"/>
                        </a:cubicBezTo>
                        <a:cubicBezTo>
                          <a:pt x="288925" y="258762"/>
                          <a:pt x="304007" y="257968"/>
                          <a:pt x="308769" y="249237"/>
                        </a:cubicBezTo>
                        <a:cubicBezTo>
                          <a:pt x="313531" y="240506"/>
                          <a:pt x="308769" y="215899"/>
                          <a:pt x="308769" y="215899"/>
                        </a:cubicBezTo>
                        <a:cubicBezTo>
                          <a:pt x="308769" y="204787"/>
                          <a:pt x="296863" y="190499"/>
                          <a:pt x="308769" y="182562"/>
                        </a:cubicBezTo>
                        <a:cubicBezTo>
                          <a:pt x="320675" y="174625"/>
                          <a:pt x="361157" y="168274"/>
                          <a:pt x="380207" y="168274"/>
                        </a:cubicBezTo>
                        <a:cubicBezTo>
                          <a:pt x="399257" y="168274"/>
                          <a:pt x="411957" y="188118"/>
                          <a:pt x="423069" y="182562"/>
                        </a:cubicBezTo>
                        <a:cubicBezTo>
                          <a:pt x="434182" y="177006"/>
                          <a:pt x="433388" y="143668"/>
                          <a:pt x="446882" y="134937"/>
                        </a:cubicBezTo>
                        <a:cubicBezTo>
                          <a:pt x="460376" y="126206"/>
                          <a:pt x="492920" y="137318"/>
                          <a:pt x="504032" y="130174"/>
                        </a:cubicBezTo>
                        <a:cubicBezTo>
                          <a:pt x="515144" y="123030"/>
                          <a:pt x="527844" y="109536"/>
                          <a:pt x="513557" y="92074"/>
                        </a:cubicBezTo>
                        <a:cubicBezTo>
                          <a:pt x="499270" y="74612"/>
                          <a:pt x="439738" y="40480"/>
                          <a:pt x="418307" y="25399"/>
                        </a:cubicBezTo>
                        <a:cubicBezTo>
                          <a:pt x="396876" y="10318"/>
                          <a:pt x="396081" y="0"/>
                          <a:pt x="384969" y="1587"/>
                        </a:cubicBezTo>
                        <a:cubicBezTo>
                          <a:pt x="373857" y="3174"/>
                          <a:pt x="366713" y="30162"/>
                          <a:pt x="351632" y="34924"/>
                        </a:cubicBezTo>
                        <a:cubicBezTo>
                          <a:pt x="336551" y="39686"/>
                          <a:pt x="307182" y="32543"/>
                          <a:pt x="294482" y="30162"/>
                        </a:cubicBezTo>
                        <a:cubicBezTo>
                          <a:pt x="281782" y="27781"/>
                          <a:pt x="281782" y="14287"/>
                          <a:pt x="275432" y="20637"/>
                        </a:cubicBezTo>
                        <a:cubicBezTo>
                          <a:pt x="269082" y="26987"/>
                          <a:pt x="266701" y="64293"/>
                          <a:pt x="256382" y="68262"/>
                        </a:cubicBezTo>
                        <a:cubicBezTo>
                          <a:pt x="246063" y="72231"/>
                          <a:pt x="225425" y="43655"/>
                          <a:pt x="213519" y="44449"/>
                        </a:cubicBezTo>
                        <a:cubicBezTo>
                          <a:pt x="201613" y="45243"/>
                          <a:pt x="210344" y="61118"/>
                          <a:pt x="184944" y="73024"/>
                        </a:cubicBezTo>
                        <a:cubicBezTo>
                          <a:pt x="159544" y="84930"/>
                          <a:pt x="46038" y="123031"/>
                          <a:pt x="23019" y="144462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8" name="Полилиния 237">
                    <a:hlinkClick r:id="" action="ppaction://noaction"/>
                  </p:cNvPr>
                  <p:cNvSpPr/>
                  <p:nvPr/>
                </p:nvSpPr>
                <p:spPr>
                  <a:xfrm>
                    <a:off x="3032109" y="4954419"/>
                    <a:ext cx="735525" cy="796124"/>
                  </a:xfrm>
                  <a:custGeom>
                    <a:avLst/>
                    <a:gdLst>
                      <a:gd name="connsiteX0" fmla="*/ 54768 w 579437"/>
                      <a:gd name="connsiteY0" fmla="*/ 257175 h 624681"/>
                      <a:gd name="connsiteX1" fmla="*/ 130968 w 579437"/>
                      <a:gd name="connsiteY1" fmla="*/ 214312 h 624681"/>
                      <a:gd name="connsiteX2" fmla="*/ 178593 w 579437"/>
                      <a:gd name="connsiteY2" fmla="*/ 219075 h 624681"/>
                      <a:gd name="connsiteX3" fmla="*/ 216693 w 579437"/>
                      <a:gd name="connsiteY3" fmla="*/ 142875 h 624681"/>
                      <a:gd name="connsiteX4" fmla="*/ 235743 w 579437"/>
                      <a:gd name="connsiteY4" fmla="*/ 71437 h 624681"/>
                      <a:gd name="connsiteX5" fmla="*/ 226218 w 579437"/>
                      <a:gd name="connsiteY5" fmla="*/ 52387 h 624681"/>
                      <a:gd name="connsiteX6" fmla="*/ 264318 w 579437"/>
                      <a:gd name="connsiteY6" fmla="*/ 19050 h 624681"/>
                      <a:gd name="connsiteX7" fmla="*/ 316706 w 579437"/>
                      <a:gd name="connsiteY7" fmla="*/ 4762 h 624681"/>
                      <a:gd name="connsiteX8" fmla="*/ 335756 w 579437"/>
                      <a:gd name="connsiteY8" fmla="*/ 47625 h 624681"/>
                      <a:gd name="connsiteX9" fmla="*/ 330993 w 579437"/>
                      <a:gd name="connsiteY9" fmla="*/ 123825 h 624681"/>
                      <a:gd name="connsiteX10" fmla="*/ 297656 w 579437"/>
                      <a:gd name="connsiteY10" fmla="*/ 166687 h 624681"/>
                      <a:gd name="connsiteX11" fmla="*/ 307181 w 579437"/>
                      <a:gd name="connsiteY11" fmla="*/ 214312 h 624681"/>
                      <a:gd name="connsiteX12" fmla="*/ 321468 w 579437"/>
                      <a:gd name="connsiteY12" fmla="*/ 247650 h 624681"/>
                      <a:gd name="connsiteX13" fmla="*/ 359568 w 579437"/>
                      <a:gd name="connsiteY13" fmla="*/ 228600 h 624681"/>
                      <a:gd name="connsiteX14" fmla="*/ 426243 w 579437"/>
                      <a:gd name="connsiteY14" fmla="*/ 228600 h 624681"/>
                      <a:gd name="connsiteX15" fmla="*/ 478631 w 579437"/>
                      <a:gd name="connsiteY15" fmla="*/ 238125 h 624681"/>
                      <a:gd name="connsiteX16" fmla="*/ 502443 w 579437"/>
                      <a:gd name="connsiteY16" fmla="*/ 233362 h 624681"/>
                      <a:gd name="connsiteX17" fmla="*/ 550068 w 579437"/>
                      <a:gd name="connsiteY17" fmla="*/ 261937 h 624681"/>
                      <a:gd name="connsiteX18" fmla="*/ 578643 w 579437"/>
                      <a:gd name="connsiteY18" fmla="*/ 295275 h 624681"/>
                      <a:gd name="connsiteX19" fmla="*/ 545306 w 579437"/>
                      <a:gd name="connsiteY19" fmla="*/ 328612 h 624681"/>
                      <a:gd name="connsiteX20" fmla="*/ 507206 w 579437"/>
                      <a:gd name="connsiteY20" fmla="*/ 381000 h 624681"/>
                      <a:gd name="connsiteX21" fmla="*/ 502443 w 579437"/>
                      <a:gd name="connsiteY21" fmla="*/ 423862 h 624681"/>
                      <a:gd name="connsiteX22" fmla="*/ 483393 w 579437"/>
                      <a:gd name="connsiteY22" fmla="*/ 457200 h 624681"/>
                      <a:gd name="connsiteX23" fmla="*/ 440531 w 579437"/>
                      <a:gd name="connsiteY23" fmla="*/ 461962 h 624681"/>
                      <a:gd name="connsiteX24" fmla="*/ 388143 w 579437"/>
                      <a:gd name="connsiteY24" fmla="*/ 447675 h 624681"/>
                      <a:gd name="connsiteX25" fmla="*/ 359568 w 579437"/>
                      <a:gd name="connsiteY25" fmla="*/ 438150 h 624681"/>
                      <a:gd name="connsiteX26" fmla="*/ 335756 w 579437"/>
                      <a:gd name="connsiteY26" fmla="*/ 452437 h 624681"/>
                      <a:gd name="connsiteX27" fmla="*/ 307181 w 579437"/>
                      <a:gd name="connsiteY27" fmla="*/ 500062 h 624681"/>
                      <a:gd name="connsiteX28" fmla="*/ 292893 w 579437"/>
                      <a:gd name="connsiteY28" fmla="*/ 514350 h 624681"/>
                      <a:gd name="connsiteX29" fmla="*/ 250031 w 579437"/>
                      <a:gd name="connsiteY29" fmla="*/ 514350 h 624681"/>
                      <a:gd name="connsiteX30" fmla="*/ 240506 w 579437"/>
                      <a:gd name="connsiteY30" fmla="*/ 528637 h 624681"/>
                      <a:gd name="connsiteX31" fmla="*/ 254793 w 579437"/>
                      <a:gd name="connsiteY31" fmla="*/ 566737 h 624681"/>
                      <a:gd name="connsiteX32" fmla="*/ 230981 w 579437"/>
                      <a:gd name="connsiteY32" fmla="*/ 600075 h 624681"/>
                      <a:gd name="connsiteX33" fmla="*/ 192881 w 579437"/>
                      <a:gd name="connsiteY33" fmla="*/ 619125 h 624681"/>
                      <a:gd name="connsiteX34" fmla="*/ 183356 w 579437"/>
                      <a:gd name="connsiteY34" fmla="*/ 566737 h 624681"/>
                      <a:gd name="connsiteX35" fmla="*/ 159543 w 579437"/>
                      <a:gd name="connsiteY35" fmla="*/ 466725 h 624681"/>
                      <a:gd name="connsiteX36" fmla="*/ 126206 w 579437"/>
                      <a:gd name="connsiteY36" fmla="*/ 433387 h 624681"/>
                      <a:gd name="connsiteX37" fmla="*/ 64293 w 579437"/>
                      <a:gd name="connsiteY37" fmla="*/ 423862 h 624681"/>
                      <a:gd name="connsiteX38" fmla="*/ 26193 w 579437"/>
                      <a:gd name="connsiteY38" fmla="*/ 428625 h 624681"/>
                      <a:gd name="connsiteX39" fmla="*/ 2381 w 579437"/>
                      <a:gd name="connsiteY39" fmla="*/ 414337 h 624681"/>
                      <a:gd name="connsiteX40" fmla="*/ 11906 w 579437"/>
                      <a:gd name="connsiteY40" fmla="*/ 361950 h 624681"/>
                      <a:gd name="connsiteX41" fmla="*/ 69056 w 579437"/>
                      <a:gd name="connsiteY41" fmla="*/ 338137 h 624681"/>
                      <a:gd name="connsiteX42" fmla="*/ 102393 w 579437"/>
                      <a:gd name="connsiteY42" fmla="*/ 338137 h 624681"/>
                      <a:gd name="connsiteX43" fmla="*/ 111918 w 579437"/>
                      <a:gd name="connsiteY43" fmla="*/ 295275 h 624681"/>
                      <a:gd name="connsiteX44" fmla="*/ 54768 w 579437"/>
                      <a:gd name="connsiteY44" fmla="*/ 257175 h 624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579437" h="624681">
                        <a:moveTo>
                          <a:pt x="54768" y="257175"/>
                        </a:moveTo>
                        <a:cubicBezTo>
                          <a:pt x="57943" y="243681"/>
                          <a:pt x="110331" y="220662"/>
                          <a:pt x="130968" y="214312"/>
                        </a:cubicBezTo>
                        <a:cubicBezTo>
                          <a:pt x="151605" y="207962"/>
                          <a:pt x="164306" y="230981"/>
                          <a:pt x="178593" y="219075"/>
                        </a:cubicBezTo>
                        <a:cubicBezTo>
                          <a:pt x="192880" y="207169"/>
                          <a:pt x="207168" y="167481"/>
                          <a:pt x="216693" y="142875"/>
                        </a:cubicBezTo>
                        <a:cubicBezTo>
                          <a:pt x="226218" y="118269"/>
                          <a:pt x="234156" y="86518"/>
                          <a:pt x="235743" y="71437"/>
                        </a:cubicBezTo>
                        <a:cubicBezTo>
                          <a:pt x="237330" y="56356"/>
                          <a:pt x="221456" y="61118"/>
                          <a:pt x="226218" y="52387"/>
                        </a:cubicBezTo>
                        <a:cubicBezTo>
                          <a:pt x="230980" y="43656"/>
                          <a:pt x="249237" y="26988"/>
                          <a:pt x="264318" y="19050"/>
                        </a:cubicBezTo>
                        <a:cubicBezTo>
                          <a:pt x="279399" y="11113"/>
                          <a:pt x="304800" y="0"/>
                          <a:pt x="316706" y="4762"/>
                        </a:cubicBezTo>
                        <a:cubicBezTo>
                          <a:pt x="328612" y="9524"/>
                          <a:pt x="333375" y="27781"/>
                          <a:pt x="335756" y="47625"/>
                        </a:cubicBezTo>
                        <a:cubicBezTo>
                          <a:pt x="338137" y="67469"/>
                          <a:pt x="337343" y="103981"/>
                          <a:pt x="330993" y="123825"/>
                        </a:cubicBezTo>
                        <a:cubicBezTo>
                          <a:pt x="324643" y="143669"/>
                          <a:pt x="301625" y="151606"/>
                          <a:pt x="297656" y="166687"/>
                        </a:cubicBezTo>
                        <a:cubicBezTo>
                          <a:pt x="293687" y="181768"/>
                          <a:pt x="303212" y="200818"/>
                          <a:pt x="307181" y="214312"/>
                        </a:cubicBezTo>
                        <a:cubicBezTo>
                          <a:pt x="311150" y="227806"/>
                          <a:pt x="312737" y="245269"/>
                          <a:pt x="321468" y="247650"/>
                        </a:cubicBezTo>
                        <a:cubicBezTo>
                          <a:pt x="330199" y="250031"/>
                          <a:pt x="342106" y="231775"/>
                          <a:pt x="359568" y="228600"/>
                        </a:cubicBezTo>
                        <a:cubicBezTo>
                          <a:pt x="377031" y="225425"/>
                          <a:pt x="406399" y="227013"/>
                          <a:pt x="426243" y="228600"/>
                        </a:cubicBezTo>
                        <a:cubicBezTo>
                          <a:pt x="446087" y="230188"/>
                          <a:pt x="465931" y="237331"/>
                          <a:pt x="478631" y="238125"/>
                        </a:cubicBezTo>
                        <a:cubicBezTo>
                          <a:pt x="491331" y="238919"/>
                          <a:pt x="490537" y="229393"/>
                          <a:pt x="502443" y="233362"/>
                        </a:cubicBezTo>
                        <a:cubicBezTo>
                          <a:pt x="514349" y="237331"/>
                          <a:pt x="537368" y="251618"/>
                          <a:pt x="550068" y="261937"/>
                        </a:cubicBezTo>
                        <a:cubicBezTo>
                          <a:pt x="562768" y="272256"/>
                          <a:pt x="579437" y="284163"/>
                          <a:pt x="578643" y="295275"/>
                        </a:cubicBezTo>
                        <a:cubicBezTo>
                          <a:pt x="577849" y="306387"/>
                          <a:pt x="557212" y="314325"/>
                          <a:pt x="545306" y="328612"/>
                        </a:cubicBezTo>
                        <a:cubicBezTo>
                          <a:pt x="533400" y="342899"/>
                          <a:pt x="514350" y="365125"/>
                          <a:pt x="507206" y="381000"/>
                        </a:cubicBezTo>
                        <a:cubicBezTo>
                          <a:pt x="500062" y="396875"/>
                          <a:pt x="506412" y="411162"/>
                          <a:pt x="502443" y="423862"/>
                        </a:cubicBezTo>
                        <a:cubicBezTo>
                          <a:pt x="498474" y="436562"/>
                          <a:pt x="493712" y="450850"/>
                          <a:pt x="483393" y="457200"/>
                        </a:cubicBezTo>
                        <a:cubicBezTo>
                          <a:pt x="473074" y="463550"/>
                          <a:pt x="456406" y="463550"/>
                          <a:pt x="440531" y="461962"/>
                        </a:cubicBezTo>
                        <a:cubicBezTo>
                          <a:pt x="424656" y="460375"/>
                          <a:pt x="401637" y="451644"/>
                          <a:pt x="388143" y="447675"/>
                        </a:cubicBezTo>
                        <a:cubicBezTo>
                          <a:pt x="374649" y="443706"/>
                          <a:pt x="368299" y="437356"/>
                          <a:pt x="359568" y="438150"/>
                        </a:cubicBezTo>
                        <a:cubicBezTo>
                          <a:pt x="350837" y="438944"/>
                          <a:pt x="344487" y="442118"/>
                          <a:pt x="335756" y="452437"/>
                        </a:cubicBezTo>
                        <a:cubicBezTo>
                          <a:pt x="327025" y="462756"/>
                          <a:pt x="314325" y="489743"/>
                          <a:pt x="307181" y="500062"/>
                        </a:cubicBezTo>
                        <a:cubicBezTo>
                          <a:pt x="300037" y="510381"/>
                          <a:pt x="302418" y="511969"/>
                          <a:pt x="292893" y="514350"/>
                        </a:cubicBezTo>
                        <a:cubicBezTo>
                          <a:pt x="283368" y="516731"/>
                          <a:pt x="258762" y="511969"/>
                          <a:pt x="250031" y="514350"/>
                        </a:cubicBezTo>
                        <a:cubicBezTo>
                          <a:pt x="241300" y="516731"/>
                          <a:pt x="239712" y="519906"/>
                          <a:pt x="240506" y="528637"/>
                        </a:cubicBezTo>
                        <a:cubicBezTo>
                          <a:pt x="241300" y="537368"/>
                          <a:pt x="256380" y="554831"/>
                          <a:pt x="254793" y="566737"/>
                        </a:cubicBezTo>
                        <a:cubicBezTo>
                          <a:pt x="253206" y="578643"/>
                          <a:pt x="241300" y="591344"/>
                          <a:pt x="230981" y="600075"/>
                        </a:cubicBezTo>
                        <a:cubicBezTo>
                          <a:pt x="220662" y="608806"/>
                          <a:pt x="200819" y="624681"/>
                          <a:pt x="192881" y="619125"/>
                        </a:cubicBezTo>
                        <a:cubicBezTo>
                          <a:pt x="184944" y="613569"/>
                          <a:pt x="188912" y="592137"/>
                          <a:pt x="183356" y="566737"/>
                        </a:cubicBezTo>
                        <a:cubicBezTo>
                          <a:pt x="177800" y="541337"/>
                          <a:pt x="169068" y="488950"/>
                          <a:pt x="159543" y="466725"/>
                        </a:cubicBezTo>
                        <a:cubicBezTo>
                          <a:pt x="150018" y="444500"/>
                          <a:pt x="142081" y="440531"/>
                          <a:pt x="126206" y="433387"/>
                        </a:cubicBezTo>
                        <a:cubicBezTo>
                          <a:pt x="110331" y="426243"/>
                          <a:pt x="80962" y="424656"/>
                          <a:pt x="64293" y="423862"/>
                        </a:cubicBezTo>
                        <a:cubicBezTo>
                          <a:pt x="47624" y="423068"/>
                          <a:pt x="36512" y="430213"/>
                          <a:pt x="26193" y="428625"/>
                        </a:cubicBezTo>
                        <a:cubicBezTo>
                          <a:pt x="15874" y="427038"/>
                          <a:pt x="4762" y="425450"/>
                          <a:pt x="2381" y="414337"/>
                        </a:cubicBezTo>
                        <a:cubicBezTo>
                          <a:pt x="0" y="403225"/>
                          <a:pt x="794" y="374650"/>
                          <a:pt x="11906" y="361950"/>
                        </a:cubicBezTo>
                        <a:cubicBezTo>
                          <a:pt x="23018" y="349250"/>
                          <a:pt x="53975" y="342106"/>
                          <a:pt x="69056" y="338137"/>
                        </a:cubicBezTo>
                        <a:cubicBezTo>
                          <a:pt x="84137" y="334168"/>
                          <a:pt x="95249" y="345281"/>
                          <a:pt x="102393" y="338137"/>
                        </a:cubicBezTo>
                        <a:cubicBezTo>
                          <a:pt x="109537" y="330993"/>
                          <a:pt x="116680" y="306387"/>
                          <a:pt x="111918" y="295275"/>
                        </a:cubicBezTo>
                        <a:cubicBezTo>
                          <a:pt x="107156" y="284163"/>
                          <a:pt x="51593" y="270669"/>
                          <a:pt x="54768" y="257175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</p:grpSp>
      <p:sp>
        <p:nvSpPr>
          <p:cNvPr id="44" name="Полилиния 43">
            <a:hlinkClick r:id="rId22" action="ppaction://hlinksldjump" tooltip="Информационные ресурсы."/>
          </p:cNvPr>
          <p:cNvSpPr/>
          <p:nvPr/>
        </p:nvSpPr>
        <p:spPr>
          <a:xfrm>
            <a:off x="471446" y="8015310"/>
            <a:ext cx="1000132" cy="1000132"/>
          </a:xfrm>
          <a:custGeom>
            <a:avLst/>
            <a:gdLst>
              <a:gd name="connsiteX0" fmla="*/ 0 w 1000132"/>
              <a:gd name="connsiteY0" fmla="*/ 500066 h 1000132"/>
              <a:gd name="connsiteX1" fmla="*/ 146466 w 1000132"/>
              <a:gd name="connsiteY1" fmla="*/ 146466 h 1000132"/>
              <a:gd name="connsiteX2" fmla="*/ 500066 w 1000132"/>
              <a:gd name="connsiteY2" fmla="*/ 1 h 1000132"/>
              <a:gd name="connsiteX3" fmla="*/ 853666 w 1000132"/>
              <a:gd name="connsiteY3" fmla="*/ 146467 h 1000132"/>
              <a:gd name="connsiteX4" fmla="*/ 1000131 w 1000132"/>
              <a:gd name="connsiteY4" fmla="*/ 500067 h 1000132"/>
              <a:gd name="connsiteX5" fmla="*/ 853665 w 1000132"/>
              <a:gd name="connsiteY5" fmla="*/ 853667 h 1000132"/>
              <a:gd name="connsiteX6" fmla="*/ 500065 w 1000132"/>
              <a:gd name="connsiteY6" fmla="*/ 1000133 h 1000132"/>
              <a:gd name="connsiteX7" fmla="*/ 146465 w 1000132"/>
              <a:gd name="connsiteY7" fmla="*/ 853667 h 1000132"/>
              <a:gd name="connsiteX8" fmla="*/ -1 w 1000132"/>
              <a:gd name="connsiteY8" fmla="*/ 500067 h 1000132"/>
              <a:gd name="connsiteX9" fmla="*/ 0 w 1000132"/>
              <a:gd name="connsiteY9" fmla="*/ 500066 h 100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32" h="1000132">
                <a:moveTo>
                  <a:pt x="0" y="500066"/>
                </a:moveTo>
                <a:cubicBezTo>
                  <a:pt x="0" y="367440"/>
                  <a:pt x="52686" y="240246"/>
                  <a:pt x="146466" y="146466"/>
                </a:cubicBezTo>
                <a:cubicBezTo>
                  <a:pt x="240247" y="52686"/>
                  <a:pt x="367441" y="0"/>
                  <a:pt x="500066" y="1"/>
                </a:cubicBezTo>
                <a:cubicBezTo>
                  <a:pt x="632692" y="1"/>
                  <a:pt x="759886" y="52687"/>
                  <a:pt x="853666" y="146467"/>
                </a:cubicBezTo>
                <a:cubicBezTo>
                  <a:pt x="947446" y="240248"/>
                  <a:pt x="1000132" y="367442"/>
                  <a:pt x="1000131" y="500067"/>
                </a:cubicBezTo>
                <a:cubicBezTo>
                  <a:pt x="1000131" y="632693"/>
                  <a:pt x="947446" y="759887"/>
                  <a:pt x="853665" y="853667"/>
                </a:cubicBezTo>
                <a:cubicBezTo>
                  <a:pt x="759884" y="947448"/>
                  <a:pt x="632691" y="1000133"/>
                  <a:pt x="500065" y="1000133"/>
                </a:cubicBezTo>
                <a:cubicBezTo>
                  <a:pt x="367439" y="1000133"/>
                  <a:pt x="240245" y="947447"/>
                  <a:pt x="146465" y="853667"/>
                </a:cubicBezTo>
                <a:cubicBezTo>
                  <a:pt x="52684" y="759886"/>
                  <a:pt x="-1" y="632692"/>
                  <a:pt x="-1" y="500067"/>
                </a:cubicBezTo>
                <a:lnTo>
                  <a:pt x="0" y="5000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0160" y="2514584"/>
            <a:ext cx="11511399" cy="4806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0160" y="2800336"/>
            <a:ext cx="115113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Площадь: 0,2 млн.км²</a:t>
            </a:r>
          </a:p>
          <a:p>
            <a:r>
              <a:rPr lang="ru-RU" sz="5400" dirty="0" smtClean="0"/>
              <a:t>Численность населения:8,8 млн.чел. </a:t>
            </a:r>
          </a:p>
          <a:p>
            <a:r>
              <a:rPr lang="ru-RU" sz="5400" dirty="0" smtClean="0"/>
              <a:t>Плотность населения: 44 чел./км²</a:t>
            </a:r>
          </a:p>
          <a:p>
            <a:r>
              <a:rPr lang="ru-RU" sz="5400" dirty="0" smtClean="0"/>
              <a:t>Уровень урбанизации: 87 % населения проживает в городах.</a:t>
            </a:r>
            <a:endParaRPr lang="ru-RU" sz="5400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114916" y="3014650"/>
            <a:ext cx="7429552" cy="5572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2884" y="3014650"/>
            <a:ext cx="4357718" cy="56436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Государственные символы Российской Федерации</a:t>
            </a:r>
            <a:endParaRPr lang="ru-RU" dirty="0"/>
          </a:p>
        </p:txBody>
      </p:sp>
      <p:pic>
        <p:nvPicPr>
          <p:cNvPr id="1026" name="Picture 2" descr="C:\Users\User\Desktop\gerb_rf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198" y="3314519"/>
            <a:ext cx="3832623" cy="4500594"/>
          </a:xfrm>
          <a:prstGeom prst="rect">
            <a:avLst/>
          </a:prstGeom>
          <a:noFill/>
        </p:spPr>
      </p:pic>
      <p:pic>
        <p:nvPicPr>
          <p:cNvPr id="1027" name="Picture 3" descr="C:\Users\User\Desktop\как-выглядит-флаг-росси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230" y="3300402"/>
            <a:ext cx="6858000" cy="4333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28768" y="7457923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Герб</a:t>
            </a:r>
            <a:endParaRPr lang="ru-RU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7686684" y="7443806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Флаг</a:t>
            </a:r>
            <a:endParaRPr lang="ru-RU" sz="7200" dirty="0"/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59" y="1300138"/>
            <a:ext cx="11511399" cy="5372670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Состав района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8312" y="1371576"/>
            <a:ext cx="10143246" cy="522922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6600" dirty="0" smtClean="0"/>
              <a:t>Ленинградская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6600" dirty="0" smtClean="0"/>
              <a:t>Новгородская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6600" dirty="0" smtClean="0"/>
              <a:t>Псковская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6600" dirty="0" smtClean="0"/>
              <a:t>Санкт-Петербург</a:t>
            </a:r>
          </a:p>
          <a:p>
            <a:pPr marL="742950" indent="-742950">
              <a:buFont typeface="+mj-lt"/>
              <a:buAutoNum type="arabicPeriod"/>
            </a:pPr>
            <a:endParaRPr lang="ru-RU" sz="6600" dirty="0" smtClean="0"/>
          </a:p>
          <a:p>
            <a:pPr marL="742950" indent="-742950">
              <a:buFont typeface="+mj-lt"/>
              <a:buAutoNum type="arabicPeriod"/>
            </a:pPr>
            <a:endParaRPr lang="ru-RU" sz="6600" dirty="0" smtClean="0"/>
          </a:p>
          <a:p>
            <a:pPr marL="742950" indent="-742950">
              <a:buFont typeface="+mj-lt"/>
              <a:buAutoNum type="arabicPeriod"/>
            </a:pPr>
            <a:endParaRPr lang="ru-RU" sz="6600" dirty="0" smtClean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60" y="2300270"/>
            <a:ext cx="11511399" cy="6286544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628632"/>
            <a:ext cx="11521440" cy="16002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Экономико-географическое положение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443146"/>
            <a:ext cx="11511479" cy="5857916"/>
          </a:xfrm>
        </p:spPr>
        <p:txBody>
          <a:bodyPr numCol="1">
            <a:noAutofit/>
          </a:bodyPr>
          <a:lstStyle/>
          <a:p>
            <a:pPr marL="179388" indent="246063">
              <a:buNone/>
            </a:pPr>
            <a:r>
              <a:rPr lang="ru-RU" sz="2800" dirty="0" smtClean="0"/>
              <a:t>Район отличается удобным транспортно-географическим положением, высокой степенью заселенности, слабой природно-ресурсной и богатой историко-культурной базой, наличием на его территории второй столицы России – Санкт-Петербурга, а также развитой транспортной и социальной инфраструктурой. В настоящее время </a:t>
            </a:r>
            <a:r>
              <a:rPr lang="ru-RU" sz="2800" dirty="0" err="1" smtClean="0"/>
              <a:t>Северо-Запад</a:t>
            </a:r>
            <a:r>
              <a:rPr lang="ru-RU" sz="2800" dirty="0" smtClean="0"/>
              <a:t> выступает как крупный индустриальный район, специализирующийся на производстве наукоемкой продукции, в первую очередь сложного и точного машиностроения, выпуске продукции химической и лесной промышленности, товаров народного потребления. Наличие развитого портового хозяйства определяет экспортно-импортные функции района на Балтийском море. </a:t>
            </a:r>
            <a:r>
              <a:rPr lang="ru-RU" sz="2800" dirty="0" err="1" smtClean="0"/>
              <a:t>Северо-Запад</a:t>
            </a:r>
            <a:r>
              <a:rPr lang="ru-RU" sz="2800" dirty="0" smtClean="0"/>
              <a:t> не отличается масштабами и разнообразием природных ресурсов, наибольшее значение имеют земельные, водные и лесные ресурсы.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User\Desktop\150230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08" y="157130"/>
            <a:ext cx="12287336" cy="1324728"/>
          </a:xfrm>
          <a:prstGeom prst="rect">
            <a:avLst/>
          </a:prstGeom>
          <a:noFill/>
        </p:spPr>
      </p:pic>
      <p:pic>
        <p:nvPicPr>
          <p:cNvPr id="147" name="Picture 7" descr="C:\Users\User\Desktop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58" y="7412424"/>
            <a:ext cx="2128709" cy="2135829"/>
          </a:xfrm>
          <a:prstGeom prst="rect">
            <a:avLst/>
          </a:prstGeom>
          <a:noFill/>
        </p:spPr>
      </p:pic>
      <p:pic>
        <p:nvPicPr>
          <p:cNvPr id="148" name="Picture 8" descr="C:\Users\User\Desktop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067" y="7372368"/>
            <a:ext cx="2128709" cy="2135829"/>
          </a:xfrm>
          <a:prstGeom prst="rect">
            <a:avLst/>
          </a:prstGeom>
          <a:noFill/>
        </p:spPr>
      </p:pic>
      <p:pic>
        <p:nvPicPr>
          <p:cNvPr id="149" name="Picture 6" descr="C:\Users\User\Desktop\Рейтинг.png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889" y="7873459"/>
            <a:ext cx="2068724" cy="1220851"/>
          </a:xfrm>
          <a:prstGeom prst="rect">
            <a:avLst/>
          </a:prstGeom>
          <a:noFill/>
        </p:spPr>
      </p:pic>
      <p:pic>
        <p:nvPicPr>
          <p:cNvPr id="151" name="Picture 9" descr="C:\Users\User\Desktop\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542" y="7465370"/>
            <a:ext cx="2128709" cy="2135830"/>
          </a:xfrm>
          <a:prstGeom prst="rect">
            <a:avLst/>
          </a:prstGeom>
          <a:noFill/>
        </p:spPr>
      </p:pic>
      <p:pic>
        <p:nvPicPr>
          <p:cNvPr id="152" name="Picture 4" descr="C:\Users\User\Desktop\Без имени-1.png">
            <a:hlinkClick r:id="rId8" action="ppaction://hlinksldjump" tooltip="Карта" highlightClick="1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527" y="8027464"/>
            <a:ext cx="1869566" cy="1103319"/>
          </a:xfrm>
          <a:prstGeom prst="rect">
            <a:avLst/>
          </a:prstGeom>
          <a:noFill/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640080" y="85692"/>
            <a:ext cx="11832950" cy="1643074"/>
          </a:xfrm>
          <a:prstGeom prst="rect">
            <a:avLst/>
          </a:prstGeom>
        </p:spPr>
        <p:txBody>
          <a:bodyPr vert="horz" lIns="127970" tIns="63984" rIns="127970" bIns="63984" rtlCol="0" anchor="ctr">
            <a:noAutofit/>
          </a:bodyPr>
          <a:lstStyle>
            <a:defPPr>
              <a:defRPr lang="ru-RU"/>
            </a:defPPr>
            <a:lvl1pPr algn="ctr">
              <a:defRPr sz="57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Поволжский </a:t>
            </a:r>
            <a:br>
              <a:rPr lang="ru-RU" dirty="0"/>
            </a:br>
            <a:r>
              <a:rPr lang="ru-RU" dirty="0"/>
              <a:t>экономический район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662307" y="7900409"/>
            <a:ext cx="8056984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hlinkClick r:id="rId10" action="ppaction://hlinksldjump"/>
          </p:cNvPr>
          <p:cNvSpPr/>
          <p:nvPr/>
        </p:nvSpPr>
        <p:spPr>
          <a:xfrm>
            <a:off x="4586107" y="787243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Общая информация</a:t>
            </a:r>
          </a:p>
        </p:txBody>
      </p:sp>
      <p:sp>
        <p:nvSpPr>
          <p:cNvPr id="41" name="Прямоугольник 40">
            <a:hlinkClick r:id="rId11" action="ppaction://hlinksldjump"/>
          </p:cNvPr>
          <p:cNvSpPr/>
          <p:nvPr/>
        </p:nvSpPr>
        <p:spPr>
          <a:xfrm>
            <a:off x="4613481" y="8753343"/>
            <a:ext cx="8105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Экономико-географическое положение</a:t>
            </a:r>
            <a:endParaRPr lang="ru-RU" sz="3600" dirty="0"/>
          </a:p>
        </p:txBody>
      </p:sp>
      <p:sp>
        <p:nvSpPr>
          <p:cNvPr id="42" name="Прямоугольник 41">
            <a:hlinkClick r:id="rId12" action="ppaction://hlinksldjump"/>
          </p:cNvPr>
          <p:cNvSpPr/>
          <p:nvPr/>
        </p:nvSpPr>
        <p:spPr>
          <a:xfrm>
            <a:off x="4581550" y="8315148"/>
            <a:ext cx="313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Состав района</a:t>
            </a:r>
          </a:p>
        </p:txBody>
      </p:sp>
      <p:pic>
        <p:nvPicPr>
          <p:cNvPr id="4102" name="Picture 6" descr="C:\Users\User\Desktop\Рисунок5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1924" y="5541597"/>
            <a:ext cx="1901402" cy="1415769"/>
          </a:xfrm>
          <a:prstGeom prst="rect">
            <a:avLst/>
          </a:prstGeom>
          <a:noFill/>
        </p:spPr>
      </p:pic>
      <p:grpSp>
        <p:nvGrpSpPr>
          <p:cNvPr id="47" name="Группа 46"/>
          <p:cNvGrpSpPr/>
          <p:nvPr/>
        </p:nvGrpSpPr>
        <p:grpSpPr>
          <a:xfrm>
            <a:off x="1114388" y="1269459"/>
            <a:ext cx="10998302" cy="6388661"/>
            <a:chOff x="1114388" y="1269459"/>
            <a:chExt cx="10998302" cy="6388661"/>
          </a:xfrm>
        </p:grpSpPr>
        <p:pic>
          <p:nvPicPr>
            <p:cNvPr id="4099" name="Picture 3" descr="C:\Users\User\Desktop\Рисунок2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627" y="3980285"/>
              <a:ext cx="966519" cy="740313"/>
            </a:xfrm>
            <a:prstGeom prst="rect">
              <a:avLst/>
            </a:prstGeom>
            <a:noFill/>
          </p:spPr>
        </p:pic>
        <p:grpSp>
          <p:nvGrpSpPr>
            <p:cNvPr id="46" name="Группа 45"/>
            <p:cNvGrpSpPr/>
            <p:nvPr/>
          </p:nvGrpSpPr>
          <p:grpSpPr>
            <a:xfrm>
              <a:off x="1114388" y="1269459"/>
              <a:ext cx="10998302" cy="6388661"/>
              <a:chOff x="1114388" y="1269459"/>
              <a:chExt cx="10998302" cy="6388661"/>
            </a:xfrm>
          </p:grpSpPr>
          <p:pic>
            <p:nvPicPr>
              <p:cNvPr id="4098" name="Picture 2" descr="C:\Users\User\Desktop\Рисунок1.png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8878" y="4515927"/>
                <a:ext cx="1773238" cy="1060450"/>
              </a:xfrm>
              <a:prstGeom prst="rect">
                <a:avLst/>
              </a:prstGeom>
              <a:noFill/>
            </p:spPr>
          </p:pic>
          <p:grpSp>
            <p:nvGrpSpPr>
              <p:cNvPr id="44" name="Группа 43"/>
              <p:cNvGrpSpPr/>
              <p:nvPr/>
            </p:nvGrpSpPr>
            <p:grpSpPr>
              <a:xfrm>
                <a:off x="1114388" y="1269459"/>
                <a:ext cx="10998302" cy="6388661"/>
                <a:chOff x="1114388" y="1269459"/>
                <a:chExt cx="10998302" cy="6388661"/>
              </a:xfrm>
            </p:grpSpPr>
            <p:pic>
              <p:nvPicPr>
                <p:cNvPr id="257" name="Picture 5" descr="C:\Users\User\Desktop\Рисунок4.png"/>
                <p:cNvPicPr>
                  <a:picLocks noChangeAspect="1" noChangeArrowheads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1096" y="5869045"/>
                  <a:ext cx="911155" cy="161508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00" name="Picture 4" descr="C:\Users\User\Desktop\Рисунок3.png"/>
                <p:cNvPicPr>
                  <a:picLocks noChangeAspect="1" noChangeArrowheads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8792" y="2256039"/>
                  <a:ext cx="3334573" cy="30498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03" name="Picture 7" descr="C:\Users\User\Desktop\Рисунок6.png"/>
                <p:cNvPicPr>
                  <a:picLocks noChangeAspect="1" noChangeArrowheads="1"/>
                </p:cNvPicPr>
                <p:nvPr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1154" y="5106581"/>
                  <a:ext cx="1730561" cy="175587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04" name="Picture 8" descr="C:\Users\User\Desktop\Рисунок7.png"/>
                <p:cNvPicPr>
                  <a:picLocks noChangeAspect="1" noChangeArrowheads="1"/>
                </p:cNvPicPr>
                <p:nvPr/>
              </p:nvPicPr>
              <p:blipFill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1623" y="3812606"/>
                  <a:ext cx="2126027" cy="3845514"/>
                </a:xfrm>
                <a:prstGeom prst="rect">
                  <a:avLst/>
                </a:prstGeom>
                <a:noFill/>
              </p:spPr>
            </p:pic>
            <p:sp>
              <p:nvSpPr>
                <p:cNvPr id="136" name="Полилиния 135">
                  <a:hlinkClick r:id="" action="ppaction://noaction"/>
                </p:cNvPr>
                <p:cNvSpPr/>
                <p:nvPr/>
              </p:nvSpPr>
              <p:spPr>
                <a:xfrm>
                  <a:off x="1114388" y="3971639"/>
                  <a:ext cx="329310" cy="259393"/>
                </a:xfrm>
                <a:custGeom>
                  <a:avLst/>
                  <a:gdLst>
                    <a:gd name="connsiteX0" fmla="*/ 258233 w 260350"/>
                    <a:gd name="connsiteY0" fmla="*/ 165100 h 204258"/>
                    <a:gd name="connsiteX1" fmla="*/ 213783 w 260350"/>
                    <a:gd name="connsiteY1" fmla="*/ 44450 h 204258"/>
                    <a:gd name="connsiteX2" fmla="*/ 175683 w 260350"/>
                    <a:gd name="connsiteY2" fmla="*/ 31750 h 204258"/>
                    <a:gd name="connsiteX3" fmla="*/ 162983 w 260350"/>
                    <a:gd name="connsiteY3" fmla="*/ 69850 h 204258"/>
                    <a:gd name="connsiteX4" fmla="*/ 124883 w 260350"/>
                    <a:gd name="connsiteY4" fmla="*/ 25400 h 204258"/>
                    <a:gd name="connsiteX5" fmla="*/ 74083 w 260350"/>
                    <a:gd name="connsiteY5" fmla="*/ 0 h 204258"/>
                    <a:gd name="connsiteX6" fmla="*/ 4233 w 260350"/>
                    <a:gd name="connsiteY6" fmla="*/ 25400 h 204258"/>
                    <a:gd name="connsiteX7" fmla="*/ 48683 w 260350"/>
                    <a:gd name="connsiteY7" fmla="*/ 82550 h 204258"/>
                    <a:gd name="connsiteX8" fmla="*/ 105833 w 260350"/>
                    <a:gd name="connsiteY8" fmla="*/ 146050 h 204258"/>
                    <a:gd name="connsiteX9" fmla="*/ 156633 w 260350"/>
                    <a:gd name="connsiteY9" fmla="*/ 190500 h 204258"/>
                    <a:gd name="connsiteX10" fmla="*/ 201083 w 260350"/>
                    <a:gd name="connsiteY10" fmla="*/ 203200 h 204258"/>
                    <a:gd name="connsiteX11" fmla="*/ 258233 w 260350"/>
                    <a:gd name="connsiteY11" fmla="*/ 165100 h 20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350" h="204258">
                      <a:moveTo>
                        <a:pt x="258233" y="165100"/>
                      </a:moveTo>
                      <a:cubicBezTo>
                        <a:pt x="260350" y="138642"/>
                        <a:pt x="227541" y="66675"/>
                        <a:pt x="213783" y="44450"/>
                      </a:cubicBezTo>
                      <a:cubicBezTo>
                        <a:pt x="200025" y="22225"/>
                        <a:pt x="184150" y="27517"/>
                        <a:pt x="175683" y="31750"/>
                      </a:cubicBezTo>
                      <a:cubicBezTo>
                        <a:pt x="167216" y="35983"/>
                        <a:pt x="171450" y="70908"/>
                        <a:pt x="162983" y="69850"/>
                      </a:cubicBezTo>
                      <a:cubicBezTo>
                        <a:pt x="154516" y="68792"/>
                        <a:pt x="139699" y="37042"/>
                        <a:pt x="124883" y="25400"/>
                      </a:cubicBezTo>
                      <a:cubicBezTo>
                        <a:pt x="110067" y="13758"/>
                        <a:pt x="94191" y="0"/>
                        <a:pt x="74083" y="0"/>
                      </a:cubicBezTo>
                      <a:cubicBezTo>
                        <a:pt x="53975" y="0"/>
                        <a:pt x="8466" y="11642"/>
                        <a:pt x="4233" y="25400"/>
                      </a:cubicBezTo>
                      <a:cubicBezTo>
                        <a:pt x="0" y="39158"/>
                        <a:pt x="31750" y="62442"/>
                        <a:pt x="48683" y="82550"/>
                      </a:cubicBezTo>
                      <a:cubicBezTo>
                        <a:pt x="65616" y="102658"/>
                        <a:pt x="87841" y="128058"/>
                        <a:pt x="105833" y="146050"/>
                      </a:cubicBezTo>
                      <a:cubicBezTo>
                        <a:pt x="123825" y="164042"/>
                        <a:pt x="140758" y="180975"/>
                        <a:pt x="156633" y="190500"/>
                      </a:cubicBezTo>
                      <a:cubicBezTo>
                        <a:pt x="172508" y="200025"/>
                        <a:pt x="185208" y="204258"/>
                        <a:pt x="201083" y="203200"/>
                      </a:cubicBezTo>
                      <a:cubicBezTo>
                        <a:pt x="216958" y="202142"/>
                        <a:pt x="256116" y="191558"/>
                        <a:pt x="258233" y="16510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" name="Группа 213"/>
                <p:cNvGrpSpPr/>
                <p:nvPr/>
              </p:nvGrpSpPr>
              <p:grpSpPr>
                <a:xfrm>
                  <a:off x="1614458" y="5248278"/>
                  <a:ext cx="807063" cy="678779"/>
                  <a:chOff x="1618489" y="5295327"/>
                  <a:chExt cx="807063" cy="678779"/>
                </a:xfrm>
                <a:solidFill>
                  <a:schemeClr val="accent6">
                    <a:lumMod val="50000"/>
                  </a:schemeClr>
                </a:solidFill>
              </p:grpSpPr>
              <p:sp>
                <p:nvSpPr>
                  <p:cNvPr id="250" name="Полилиния 123">
                    <a:hlinkClick r:id="" action="ppaction://noaction"/>
                  </p:cNvPr>
                  <p:cNvSpPr/>
                  <p:nvPr/>
                </p:nvSpPr>
                <p:spPr>
                  <a:xfrm>
                    <a:off x="1792798" y="5577561"/>
                    <a:ext cx="455421" cy="396545"/>
                  </a:xfrm>
                  <a:custGeom>
                    <a:avLst/>
                    <a:gdLst>
                      <a:gd name="connsiteX0" fmla="*/ 354806 w 358775"/>
                      <a:gd name="connsiteY0" fmla="*/ 225425 h 311150"/>
                      <a:gd name="connsiteX1" fmla="*/ 273844 w 358775"/>
                      <a:gd name="connsiteY1" fmla="*/ 115887 h 311150"/>
                      <a:gd name="connsiteX2" fmla="*/ 226219 w 358775"/>
                      <a:gd name="connsiteY2" fmla="*/ 82550 h 311150"/>
                      <a:gd name="connsiteX3" fmla="*/ 178594 w 358775"/>
                      <a:gd name="connsiteY3" fmla="*/ 25400 h 311150"/>
                      <a:gd name="connsiteX4" fmla="*/ 140494 w 358775"/>
                      <a:gd name="connsiteY4" fmla="*/ 1587 h 311150"/>
                      <a:gd name="connsiteX5" fmla="*/ 88106 w 358775"/>
                      <a:gd name="connsiteY5" fmla="*/ 34925 h 311150"/>
                      <a:gd name="connsiteX6" fmla="*/ 83344 w 358775"/>
                      <a:gd name="connsiteY6" fmla="*/ 96837 h 311150"/>
                      <a:gd name="connsiteX7" fmla="*/ 73819 w 358775"/>
                      <a:gd name="connsiteY7" fmla="*/ 149225 h 311150"/>
                      <a:gd name="connsiteX8" fmla="*/ 7144 w 358775"/>
                      <a:gd name="connsiteY8" fmla="*/ 206375 h 311150"/>
                      <a:gd name="connsiteX9" fmla="*/ 30956 w 358775"/>
                      <a:gd name="connsiteY9" fmla="*/ 263525 h 311150"/>
                      <a:gd name="connsiteX10" fmla="*/ 102394 w 358775"/>
                      <a:gd name="connsiteY10" fmla="*/ 296862 h 311150"/>
                      <a:gd name="connsiteX11" fmla="*/ 178594 w 358775"/>
                      <a:gd name="connsiteY11" fmla="*/ 301625 h 311150"/>
                      <a:gd name="connsiteX12" fmla="*/ 216694 w 358775"/>
                      <a:gd name="connsiteY12" fmla="*/ 239712 h 311150"/>
                      <a:gd name="connsiteX13" fmla="*/ 297656 w 358775"/>
                      <a:gd name="connsiteY13" fmla="*/ 263525 h 311150"/>
                      <a:gd name="connsiteX14" fmla="*/ 354806 w 358775"/>
                      <a:gd name="connsiteY14" fmla="*/ 225425 h 311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58775" h="311150">
                        <a:moveTo>
                          <a:pt x="354806" y="225425"/>
                        </a:moveTo>
                        <a:cubicBezTo>
                          <a:pt x="350837" y="200819"/>
                          <a:pt x="295275" y="139699"/>
                          <a:pt x="273844" y="115887"/>
                        </a:cubicBezTo>
                        <a:cubicBezTo>
                          <a:pt x="252413" y="92075"/>
                          <a:pt x="242094" y="97631"/>
                          <a:pt x="226219" y="82550"/>
                        </a:cubicBezTo>
                        <a:cubicBezTo>
                          <a:pt x="210344" y="67469"/>
                          <a:pt x="192881" y="38894"/>
                          <a:pt x="178594" y="25400"/>
                        </a:cubicBezTo>
                        <a:cubicBezTo>
                          <a:pt x="164307" y="11906"/>
                          <a:pt x="155575" y="0"/>
                          <a:pt x="140494" y="1587"/>
                        </a:cubicBezTo>
                        <a:cubicBezTo>
                          <a:pt x="125413" y="3174"/>
                          <a:pt x="97631" y="19050"/>
                          <a:pt x="88106" y="34925"/>
                        </a:cubicBezTo>
                        <a:cubicBezTo>
                          <a:pt x="78581" y="50800"/>
                          <a:pt x="85725" y="77787"/>
                          <a:pt x="83344" y="96837"/>
                        </a:cubicBezTo>
                        <a:cubicBezTo>
                          <a:pt x="80963" y="115887"/>
                          <a:pt x="86519" y="130969"/>
                          <a:pt x="73819" y="149225"/>
                        </a:cubicBezTo>
                        <a:cubicBezTo>
                          <a:pt x="61119" y="167481"/>
                          <a:pt x="14288" y="187325"/>
                          <a:pt x="7144" y="206375"/>
                        </a:cubicBezTo>
                        <a:cubicBezTo>
                          <a:pt x="0" y="225425"/>
                          <a:pt x="15081" y="248444"/>
                          <a:pt x="30956" y="263525"/>
                        </a:cubicBezTo>
                        <a:cubicBezTo>
                          <a:pt x="46831" y="278606"/>
                          <a:pt x="77788" y="290512"/>
                          <a:pt x="102394" y="296862"/>
                        </a:cubicBezTo>
                        <a:cubicBezTo>
                          <a:pt x="127000" y="303212"/>
                          <a:pt x="159544" y="311150"/>
                          <a:pt x="178594" y="301625"/>
                        </a:cubicBezTo>
                        <a:cubicBezTo>
                          <a:pt x="197644" y="292100"/>
                          <a:pt x="196850" y="246062"/>
                          <a:pt x="216694" y="239712"/>
                        </a:cubicBezTo>
                        <a:cubicBezTo>
                          <a:pt x="236538" y="233362"/>
                          <a:pt x="277812" y="259556"/>
                          <a:pt x="297656" y="263525"/>
                        </a:cubicBezTo>
                        <a:cubicBezTo>
                          <a:pt x="317500" y="267494"/>
                          <a:pt x="358775" y="250031"/>
                          <a:pt x="354806" y="225425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1" name="Полилиния 124">
                    <a:hlinkClick r:id="" action="ppaction://noaction"/>
                  </p:cNvPr>
                  <p:cNvSpPr/>
                  <p:nvPr/>
                </p:nvSpPr>
                <p:spPr>
                  <a:xfrm>
                    <a:off x="1627556" y="5497645"/>
                    <a:ext cx="279097" cy="350011"/>
                  </a:xfrm>
                  <a:custGeom>
                    <a:avLst/>
                    <a:gdLst>
                      <a:gd name="connsiteX0" fmla="*/ 213519 w 219869"/>
                      <a:gd name="connsiteY0" fmla="*/ 116681 h 274637"/>
                      <a:gd name="connsiteX1" fmla="*/ 165894 w 219869"/>
                      <a:gd name="connsiteY1" fmla="*/ 64293 h 274637"/>
                      <a:gd name="connsiteX2" fmla="*/ 127794 w 219869"/>
                      <a:gd name="connsiteY2" fmla="*/ 59531 h 274637"/>
                      <a:gd name="connsiteX3" fmla="*/ 70644 w 219869"/>
                      <a:gd name="connsiteY3" fmla="*/ 16668 h 274637"/>
                      <a:gd name="connsiteX4" fmla="*/ 32544 w 219869"/>
                      <a:gd name="connsiteY4" fmla="*/ 2381 h 274637"/>
                      <a:gd name="connsiteX5" fmla="*/ 8731 w 219869"/>
                      <a:gd name="connsiteY5" fmla="*/ 30956 h 274637"/>
                      <a:gd name="connsiteX6" fmla="*/ 3969 w 219869"/>
                      <a:gd name="connsiteY6" fmla="*/ 54768 h 274637"/>
                      <a:gd name="connsiteX7" fmla="*/ 32544 w 219869"/>
                      <a:gd name="connsiteY7" fmla="*/ 102393 h 274637"/>
                      <a:gd name="connsiteX8" fmla="*/ 65881 w 219869"/>
                      <a:gd name="connsiteY8" fmla="*/ 140493 h 274637"/>
                      <a:gd name="connsiteX9" fmla="*/ 94456 w 219869"/>
                      <a:gd name="connsiteY9" fmla="*/ 140493 h 274637"/>
                      <a:gd name="connsiteX10" fmla="*/ 103981 w 219869"/>
                      <a:gd name="connsiteY10" fmla="*/ 192881 h 274637"/>
                      <a:gd name="connsiteX11" fmla="*/ 108744 w 219869"/>
                      <a:gd name="connsiteY11" fmla="*/ 250031 h 274637"/>
                      <a:gd name="connsiteX12" fmla="*/ 132556 w 219869"/>
                      <a:gd name="connsiteY12" fmla="*/ 273843 h 274637"/>
                      <a:gd name="connsiteX13" fmla="*/ 180181 w 219869"/>
                      <a:gd name="connsiteY13" fmla="*/ 245268 h 274637"/>
                      <a:gd name="connsiteX14" fmla="*/ 203994 w 219869"/>
                      <a:gd name="connsiteY14" fmla="*/ 211931 h 274637"/>
                      <a:gd name="connsiteX15" fmla="*/ 213519 w 219869"/>
                      <a:gd name="connsiteY15" fmla="*/ 116681 h 27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19869" h="274637">
                        <a:moveTo>
                          <a:pt x="213519" y="116681"/>
                        </a:moveTo>
                        <a:cubicBezTo>
                          <a:pt x="207169" y="92075"/>
                          <a:pt x="180181" y="73818"/>
                          <a:pt x="165894" y="64293"/>
                        </a:cubicBezTo>
                        <a:cubicBezTo>
                          <a:pt x="151607" y="54768"/>
                          <a:pt x="143669" y="67468"/>
                          <a:pt x="127794" y="59531"/>
                        </a:cubicBezTo>
                        <a:cubicBezTo>
                          <a:pt x="111919" y="51594"/>
                          <a:pt x="86519" y="26193"/>
                          <a:pt x="70644" y="16668"/>
                        </a:cubicBezTo>
                        <a:cubicBezTo>
                          <a:pt x="54769" y="7143"/>
                          <a:pt x="42863" y="0"/>
                          <a:pt x="32544" y="2381"/>
                        </a:cubicBezTo>
                        <a:cubicBezTo>
                          <a:pt x="22225" y="4762"/>
                          <a:pt x="13493" y="22225"/>
                          <a:pt x="8731" y="30956"/>
                        </a:cubicBezTo>
                        <a:cubicBezTo>
                          <a:pt x="3969" y="39687"/>
                          <a:pt x="0" y="42862"/>
                          <a:pt x="3969" y="54768"/>
                        </a:cubicBezTo>
                        <a:cubicBezTo>
                          <a:pt x="7938" y="66674"/>
                          <a:pt x="22225" y="88106"/>
                          <a:pt x="32544" y="102393"/>
                        </a:cubicBezTo>
                        <a:cubicBezTo>
                          <a:pt x="42863" y="116680"/>
                          <a:pt x="55562" y="134143"/>
                          <a:pt x="65881" y="140493"/>
                        </a:cubicBezTo>
                        <a:cubicBezTo>
                          <a:pt x="76200" y="146843"/>
                          <a:pt x="88106" y="131762"/>
                          <a:pt x="94456" y="140493"/>
                        </a:cubicBezTo>
                        <a:cubicBezTo>
                          <a:pt x="100806" y="149224"/>
                          <a:pt x="101600" y="174625"/>
                          <a:pt x="103981" y="192881"/>
                        </a:cubicBezTo>
                        <a:cubicBezTo>
                          <a:pt x="106362" y="211137"/>
                          <a:pt x="103981" y="236537"/>
                          <a:pt x="108744" y="250031"/>
                        </a:cubicBezTo>
                        <a:cubicBezTo>
                          <a:pt x="113507" y="263525"/>
                          <a:pt x="120650" y="274637"/>
                          <a:pt x="132556" y="273843"/>
                        </a:cubicBezTo>
                        <a:cubicBezTo>
                          <a:pt x="144462" y="273049"/>
                          <a:pt x="168275" y="255587"/>
                          <a:pt x="180181" y="245268"/>
                        </a:cubicBezTo>
                        <a:cubicBezTo>
                          <a:pt x="192087" y="234949"/>
                          <a:pt x="200025" y="234950"/>
                          <a:pt x="203994" y="211931"/>
                        </a:cubicBezTo>
                        <a:cubicBezTo>
                          <a:pt x="207963" y="188912"/>
                          <a:pt x="219869" y="141287"/>
                          <a:pt x="213519" y="116681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2" name="Полилиния 251">
                    <a:hlinkClick r:id="" action="ppaction://noaction"/>
                  </p:cNvPr>
                  <p:cNvSpPr/>
                  <p:nvPr/>
                </p:nvSpPr>
                <p:spPr>
                  <a:xfrm>
                    <a:off x="1618489" y="5295327"/>
                    <a:ext cx="335519" cy="339895"/>
                  </a:xfrm>
                  <a:custGeom>
                    <a:avLst/>
                    <a:gdLst>
                      <a:gd name="connsiteX0" fmla="*/ 263524 w 264318"/>
                      <a:gd name="connsiteY0" fmla="*/ 223043 h 266700"/>
                      <a:gd name="connsiteX1" fmla="*/ 211137 w 264318"/>
                      <a:gd name="connsiteY1" fmla="*/ 137318 h 266700"/>
                      <a:gd name="connsiteX2" fmla="*/ 182562 w 264318"/>
                      <a:gd name="connsiteY2" fmla="*/ 61118 h 266700"/>
                      <a:gd name="connsiteX3" fmla="*/ 120649 w 264318"/>
                      <a:gd name="connsiteY3" fmla="*/ 8731 h 266700"/>
                      <a:gd name="connsiteX4" fmla="*/ 73024 w 264318"/>
                      <a:gd name="connsiteY4" fmla="*/ 8731 h 266700"/>
                      <a:gd name="connsiteX5" fmla="*/ 25399 w 264318"/>
                      <a:gd name="connsiteY5" fmla="*/ 37306 h 266700"/>
                      <a:gd name="connsiteX6" fmla="*/ 1587 w 264318"/>
                      <a:gd name="connsiteY6" fmla="*/ 46831 h 266700"/>
                      <a:gd name="connsiteX7" fmla="*/ 15874 w 264318"/>
                      <a:gd name="connsiteY7" fmla="*/ 99218 h 266700"/>
                      <a:gd name="connsiteX8" fmla="*/ 39687 w 264318"/>
                      <a:gd name="connsiteY8" fmla="*/ 151606 h 266700"/>
                      <a:gd name="connsiteX9" fmla="*/ 87312 w 264318"/>
                      <a:gd name="connsiteY9" fmla="*/ 184943 h 266700"/>
                      <a:gd name="connsiteX10" fmla="*/ 120649 w 264318"/>
                      <a:gd name="connsiteY10" fmla="*/ 208756 h 266700"/>
                      <a:gd name="connsiteX11" fmla="*/ 168274 w 264318"/>
                      <a:gd name="connsiteY11" fmla="*/ 223043 h 266700"/>
                      <a:gd name="connsiteX12" fmla="*/ 215899 w 264318"/>
                      <a:gd name="connsiteY12" fmla="*/ 265906 h 266700"/>
                      <a:gd name="connsiteX13" fmla="*/ 263524 w 264318"/>
                      <a:gd name="connsiteY13" fmla="*/ 223043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64318" h="266700">
                        <a:moveTo>
                          <a:pt x="263524" y="223043"/>
                        </a:moveTo>
                        <a:cubicBezTo>
                          <a:pt x="262730" y="201612"/>
                          <a:pt x="224631" y="164305"/>
                          <a:pt x="211137" y="137318"/>
                        </a:cubicBezTo>
                        <a:cubicBezTo>
                          <a:pt x="197643" y="110331"/>
                          <a:pt x="197643" y="82549"/>
                          <a:pt x="182562" y="61118"/>
                        </a:cubicBezTo>
                        <a:cubicBezTo>
                          <a:pt x="167481" y="39687"/>
                          <a:pt x="138905" y="17462"/>
                          <a:pt x="120649" y="8731"/>
                        </a:cubicBezTo>
                        <a:cubicBezTo>
                          <a:pt x="102393" y="0"/>
                          <a:pt x="88899" y="3969"/>
                          <a:pt x="73024" y="8731"/>
                        </a:cubicBezTo>
                        <a:cubicBezTo>
                          <a:pt x="57149" y="13493"/>
                          <a:pt x="37305" y="30956"/>
                          <a:pt x="25399" y="37306"/>
                        </a:cubicBezTo>
                        <a:cubicBezTo>
                          <a:pt x="13493" y="43656"/>
                          <a:pt x="3175" y="36512"/>
                          <a:pt x="1587" y="46831"/>
                        </a:cubicBezTo>
                        <a:cubicBezTo>
                          <a:pt x="0" y="57150"/>
                          <a:pt x="9524" y="81756"/>
                          <a:pt x="15874" y="99218"/>
                        </a:cubicBezTo>
                        <a:cubicBezTo>
                          <a:pt x="22224" y="116680"/>
                          <a:pt x="27781" y="137319"/>
                          <a:pt x="39687" y="151606"/>
                        </a:cubicBezTo>
                        <a:cubicBezTo>
                          <a:pt x="51593" y="165893"/>
                          <a:pt x="87312" y="184943"/>
                          <a:pt x="87312" y="184943"/>
                        </a:cubicBezTo>
                        <a:cubicBezTo>
                          <a:pt x="100806" y="194468"/>
                          <a:pt x="107155" y="202406"/>
                          <a:pt x="120649" y="208756"/>
                        </a:cubicBezTo>
                        <a:cubicBezTo>
                          <a:pt x="134143" y="215106"/>
                          <a:pt x="152399" y="213518"/>
                          <a:pt x="168274" y="223043"/>
                        </a:cubicBezTo>
                        <a:cubicBezTo>
                          <a:pt x="184149" y="232568"/>
                          <a:pt x="197643" y="265112"/>
                          <a:pt x="215899" y="265906"/>
                        </a:cubicBezTo>
                        <a:cubicBezTo>
                          <a:pt x="234155" y="266700"/>
                          <a:pt x="264318" y="244474"/>
                          <a:pt x="263524" y="223043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3" name="Полилиния 252">
                    <a:hlinkClick r:id="" action="ppaction://noaction"/>
                  </p:cNvPr>
                  <p:cNvSpPr/>
                  <p:nvPr/>
                </p:nvSpPr>
                <p:spPr>
                  <a:xfrm>
                    <a:off x="2123281" y="5526981"/>
                    <a:ext cx="302271" cy="328768"/>
                  </a:xfrm>
                  <a:custGeom>
                    <a:avLst/>
                    <a:gdLst>
                      <a:gd name="connsiteX0" fmla="*/ 199231 w 238125"/>
                      <a:gd name="connsiteY0" fmla="*/ 203200 h 257969"/>
                      <a:gd name="connsiteX1" fmla="*/ 213519 w 238125"/>
                      <a:gd name="connsiteY1" fmla="*/ 84138 h 257969"/>
                      <a:gd name="connsiteX2" fmla="*/ 237331 w 238125"/>
                      <a:gd name="connsiteY2" fmla="*/ 46038 h 257969"/>
                      <a:gd name="connsiteX3" fmla="*/ 208756 w 238125"/>
                      <a:gd name="connsiteY3" fmla="*/ 12700 h 257969"/>
                      <a:gd name="connsiteX4" fmla="*/ 165894 w 238125"/>
                      <a:gd name="connsiteY4" fmla="*/ 17463 h 257969"/>
                      <a:gd name="connsiteX5" fmla="*/ 146844 w 238125"/>
                      <a:gd name="connsiteY5" fmla="*/ 26988 h 257969"/>
                      <a:gd name="connsiteX6" fmla="*/ 137319 w 238125"/>
                      <a:gd name="connsiteY6" fmla="*/ 7938 h 257969"/>
                      <a:gd name="connsiteX7" fmla="*/ 84931 w 238125"/>
                      <a:gd name="connsiteY7" fmla="*/ 3175 h 257969"/>
                      <a:gd name="connsiteX8" fmla="*/ 51594 w 238125"/>
                      <a:gd name="connsiteY8" fmla="*/ 26988 h 257969"/>
                      <a:gd name="connsiteX9" fmla="*/ 23019 w 238125"/>
                      <a:gd name="connsiteY9" fmla="*/ 50800 h 257969"/>
                      <a:gd name="connsiteX10" fmla="*/ 37306 w 238125"/>
                      <a:gd name="connsiteY10" fmla="*/ 84138 h 257969"/>
                      <a:gd name="connsiteX11" fmla="*/ 23019 w 238125"/>
                      <a:gd name="connsiteY11" fmla="*/ 122238 h 257969"/>
                      <a:gd name="connsiteX12" fmla="*/ 3969 w 238125"/>
                      <a:gd name="connsiteY12" fmla="*/ 131763 h 257969"/>
                      <a:gd name="connsiteX13" fmla="*/ 46831 w 238125"/>
                      <a:gd name="connsiteY13" fmla="*/ 184150 h 257969"/>
                      <a:gd name="connsiteX14" fmla="*/ 84931 w 238125"/>
                      <a:gd name="connsiteY14" fmla="*/ 227013 h 257969"/>
                      <a:gd name="connsiteX15" fmla="*/ 103981 w 238125"/>
                      <a:gd name="connsiteY15" fmla="*/ 255588 h 257969"/>
                      <a:gd name="connsiteX16" fmla="*/ 199231 w 238125"/>
                      <a:gd name="connsiteY16" fmla="*/ 203200 h 257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8125" h="257969">
                        <a:moveTo>
                          <a:pt x="199231" y="203200"/>
                        </a:moveTo>
                        <a:cubicBezTo>
                          <a:pt x="217487" y="174625"/>
                          <a:pt x="207169" y="110332"/>
                          <a:pt x="213519" y="84138"/>
                        </a:cubicBezTo>
                        <a:cubicBezTo>
                          <a:pt x="219869" y="57944"/>
                          <a:pt x="238125" y="57944"/>
                          <a:pt x="237331" y="46038"/>
                        </a:cubicBezTo>
                        <a:cubicBezTo>
                          <a:pt x="236537" y="34132"/>
                          <a:pt x="220662" y="17463"/>
                          <a:pt x="208756" y="12700"/>
                        </a:cubicBezTo>
                        <a:cubicBezTo>
                          <a:pt x="196850" y="7938"/>
                          <a:pt x="176213" y="15082"/>
                          <a:pt x="165894" y="17463"/>
                        </a:cubicBezTo>
                        <a:cubicBezTo>
                          <a:pt x="155575" y="19844"/>
                          <a:pt x="151606" y="28575"/>
                          <a:pt x="146844" y="26988"/>
                        </a:cubicBezTo>
                        <a:cubicBezTo>
                          <a:pt x="142082" y="25401"/>
                          <a:pt x="147638" y="11907"/>
                          <a:pt x="137319" y="7938"/>
                        </a:cubicBezTo>
                        <a:cubicBezTo>
                          <a:pt x="127000" y="3969"/>
                          <a:pt x="99218" y="0"/>
                          <a:pt x="84931" y="3175"/>
                        </a:cubicBezTo>
                        <a:cubicBezTo>
                          <a:pt x="70644" y="6350"/>
                          <a:pt x="61913" y="19051"/>
                          <a:pt x="51594" y="26988"/>
                        </a:cubicBezTo>
                        <a:cubicBezTo>
                          <a:pt x="41275" y="34925"/>
                          <a:pt x="25400" y="41275"/>
                          <a:pt x="23019" y="50800"/>
                        </a:cubicBezTo>
                        <a:cubicBezTo>
                          <a:pt x="20638" y="60325"/>
                          <a:pt x="37306" y="72232"/>
                          <a:pt x="37306" y="84138"/>
                        </a:cubicBezTo>
                        <a:cubicBezTo>
                          <a:pt x="37306" y="96044"/>
                          <a:pt x="28575" y="114300"/>
                          <a:pt x="23019" y="122238"/>
                        </a:cubicBezTo>
                        <a:cubicBezTo>
                          <a:pt x="17463" y="130176"/>
                          <a:pt x="0" y="121444"/>
                          <a:pt x="3969" y="131763"/>
                        </a:cubicBezTo>
                        <a:cubicBezTo>
                          <a:pt x="7938" y="142082"/>
                          <a:pt x="33337" y="168275"/>
                          <a:pt x="46831" y="184150"/>
                        </a:cubicBezTo>
                        <a:cubicBezTo>
                          <a:pt x="60325" y="200025"/>
                          <a:pt x="75406" y="215107"/>
                          <a:pt x="84931" y="227013"/>
                        </a:cubicBezTo>
                        <a:cubicBezTo>
                          <a:pt x="94456" y="238919"/>
                          <a:pt x="89694" y="257969"/>
                          <a:pt x="103981" y="255588"/>
                        </a:cubicBezTo>
                        <a:cubicBezTo>
                          <a:pt x="118268" y="253207"/>
                          <a:pt x="180975" y="231775"/>
                          <a:pt x="199231" y="203200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4" name="Полилиния 253">
                    <a:hlinkClick r:id="" action="ppaction://noaction"/>
                  </p:cNvPr>
                  <p:cNvSpPr/>
                  <p:nvPr/>
                </p:nvSpPr>
                <p:spPr>
                  <a:xfrm>
                    <a:off x="1936880" y="5398508"/>
                    <a:ext cx="302271" cy="297409"/>
                  </a:xfrm>
                  <a:custGeom>
                    <a:avLst/>
                    <a:gdLst>
                      <a:gd name="connsiteX0" fmla="*/ 84138 w 238125"/>
                      <a:gd name="connsiteY0" fmla="*/ 8731 h 233363"/>
                      <a:gd name="connsiteX1" fmla="*/ 146050 w 238125"/>
                      <a:gd name="connsiteY1" fmla="*/ 23019 h 233363"/>
                      <a:gd name="connsiteX2" fmla="*/ 165100 w 238125"/>
                      <a:gd name="connsiteY2" fmla="*/ 23019 h 233363"/>
                      <a:gd name="connsiteX3" fmla="*/ 203200 w 238125"/>
                      <a:gd name="connsiteY3" fmla="*/ 51594 h 233363"/>
                      <a:gd name="connsiteX4" fmla="*/ 236538 w 238125"/>
                      <a:gd name="connsiteY4" fmla="*/ 89694 h 233363"/>
                      <a:gd name="connsiteX5" fmla="*/ 212725 w 238125"/>
                      <a:gd name="connsiteY5" fmla="*/ 132556 h 233363"/>
                      <a:gd name="connsiteX6" fmla="*/ 184150 w 238125"/>
                      <a:gd name="connsiteY6" fmla="*/ 151606 h 233363"/>
                      <a:gd name="connsiteX7" fmla="*/ 203200 w 238125"/>
                      <a:gd name="connsiteY7" fmla="*/ 189706 h 233363"/>
                      <a:gd name="connsiteX8" fmla="*/ 165100 w 238125"/>
                      <a:gd name="connsiteY8" fmla="*/ 232569 h 233363"/>
                      <a:gd name="connsiteX9" fmla="*/ 74613 w 238125"/>
                      <a:gd name="connsiteY9" fmla="*/ 194469 h 233363"/>
                      <a:gd name="connsiteX10" fmla="*/ 36513 w 238125"/>
                      <a:gd name="connsiteY10" fmla="*/ 137319 h 233363"/>
                      <a:gd name="connsiteX11" fmla="*/ 3175 w 238125"/>
                      <a:gd name="connsiteY11" fmla="*/ 113506 h 233363"/>
                      <a:gd name="connsiteX12" fmla="*/ 17463 w 238125"/>
                      <a:gd name="connsiteY12" fmla="*/ 75406 h 233363"/>
                      <a:gd name="connsiteX13" fmla="*/ 84138 w 238125"/>
                      <a:gd name="connsiteY13" fmla="*/ 8731 h 233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8125" h="233363">
                        <a:moveTo>
                          <a:pt x="84138" y="8731"/>
                        </a:moveTo>
                        <a:cubicBezTo>
                          <a:pt x="105569" y="0"/>
                          <a:pt x="132556" y="20638"/>
                          <a:pt x="146050" y="23019"/>
                        </a:cubicBezTo>
                        <a:cubicBezTo>
                          <a:pt x="159544" y="25400"/>
                          <a:pt x="155575" y="18256"/>
                          <a:pt x="165100" y="23019"/>
                        </a:cubicBezTo>
                        <a:cubicBezTo>
                          <a:pt x="174625" y="27782"/>
                          <a:pt x="191294" y="40482"/>
                          <a:pt x="203200" y="51594"/>
                        </a:cubicBezTo>
                        <a:cubicBezTo>
                          <a:pt x="215106" y="62706"/>
                          <a:pt x="234951" y="76200"/>
                          <a:pt x="236538" y="89694"/>
                        </a:cubicBezTo>
                        <a:cubicBezTo>
                          <a:pt x="238125" y="103188"/>
                          <a:pt x="221456" y="122237"/>
                          <a:pt x="212725" y="132556"/>
                        </a:cubicBezTo>
                        <a:cubicBezTo>
                          <a:pt x="203994" y="142875"/>
                          <a:pt x="185738" y="142081"/>
                          <a:pt x="184150" y="151606"/>
                        </a:cubicBezTo>
                        <a:cubicBezTo>
                          <a:pt x="182563" y="161131"/>
                          <a:pt x="206375" y="176212"/>
                          <a:pt x="203200" y="189706"/>
                        </a:cubicBezTo>
                        <a:cubicBezTo>
                          <a:pt x="200025" y="203200"/>
                          <a:pt x="186531" y="231775"/>
                          <a:pt x="165100" y="232569"/>
                        </a:cubicBezTo>
                        <a:cubicBezTo>
                          <a:pt x="143669" y="233363"/>
                          <a:pt x="96044" y="210344"/>
                          <a:pt x="74613" y="194469"/>
                        </a:cubicBezTo>
                        <a:cubicBezTo>
                          <a:pt x="53182" y="178594"/>
                          <a:pt x="48419" y="150813"/>
                          <a:pt x="36513" y="137319"/>
                        </a:cubicBezTo>
                        <a:cubicBezTo>
                          <a:pt x="24607" y="123825"/>
                          <a:pt x="6350" y="123825"/>
                          <a:pt x="3175" y="113506"/>
                        </a:cubicBezTo>
                        <a:cubicBezTo>
                          <a:pt x="0" y="103187"/>
                          <a:pt x="3969" y="88106"/>
                          <a:pt x="17463" y="75406"/>
                        </a:cubicBezTo>
                        <a:cubicBezTo>
                          <a:pt x="30957" y="62706"/>
                          <a:pt x="62707" y="17462"/>
                          <a:pt x="84138" y="8731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" name="Группа 45"/>
                <p:cNvGrpSpPr/>
                <p:nvPr/>
              </p:nvGrpSpPr>
              <p:grpSpPr>
                <a:xfrm>
                  <a:off x="2471710" y="1269459"/>
                  <a:ext cx="9640980" cy="6245785"/>
                  <a:chOff x="2474860" y="1269459"/>
                  <a:chExt cx="9640980" cy="6245785"/>
                </a:xfrm>
              </p:grpSpPr>
              <p:grpSp>
                <p:nvGrpSpPr>
                  <p:cNvPr id="6" name="Группа 43"/>
                  <p:cNvGrpSpPr/>
                  <p:nvPr/>
                </p:nvGrpSpPr>
                <p:grpSpPr>
                  <a:xfrm>
                    <a:off x="5757858" y="1269459"/>
                    <a:ext cx="6357982" cy="6245785"/>
                    <a:chOff x="5757858" y="1269459"/>
                    <a:chExt cx="6357982" cy="6245785"/>
                  </a:xfrm>
                </p:grpSpPr>
                <p:grpSp>
                  <p:nvGrpSpPr>
                    <p:cNvPr id="7" name="Группа 43"/>
                    <p:cNvGrpSpPr/>
                    <p:nvPr/>
                  </p:nvGrpSpPr>
                  <p:grpSpPr>
                    <a:xfrm>
                      <a:off x="7232621" y="1269459"/>
                      <a:ext cx="4883219" cy="6232551"/>
                      <a:chOff x="7232621" y="1269459"/>
                      <a:chExt cx="4883219" cy="6232551"/>
                    </a:xfrm>
                  </p:grpSpPr>
                  <p:pic>
                    <p:nvPicPr>
                      <p:cNvPr id="4106" name="Picture 10" descr="C:\Users\User\Desktop\Рисунок9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621" y="1269459"/>
                        <a:ext cx="4883219" cy="6232551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142" name="Полилиния 141">
                        <a:hlinkClick r:id="" action="ppaction://noaction"/>
                      </p:cNvPr>
                      <p:cNvSpPr/>
                      <p:nvPr/>
                    </p:nvSpPr>
                    <p:spPr>
                      <a:xfrm>
                        <a:off x="9842673" y="1593736"/>
                        <a:ext cx="162823" cy="202319"/>
                      </a:xfrm>
                      <a:custGeom>
                        <a:avLst/>
                        <a:gdLst>
                          <a:gd name="connsiteX0" fmla="*/ 106680 w 128270"/>
                          <a:gd name="connsiteY0" fmla="*/ 140970 h 158750"/>
                          <a:gd name="connsiteX1" fmla="*/ 114300 w 128270"/>
                          <a:gd name="connsiteY1" fmla="*/ 19050 h 158750"/>
                          <a:gd name="connsiteX2" fmla="*/ 22860 w 128270"/>
                          <a:gd name="connsiteY2" fmla="*/ 26670 h 158750"/>
                          <a:gd name="connsiteX3" fmla="*/ 15240 w 128270"/>
                          <a:gd name="connsiteY3" fmla="*/ 125730 h 158750"/>
                          <a:gd name="connsiteX4" fmla="*/ 106680 w 128270"/>
                          <a:gd name="connsiteY4" fmla="*/ 140970 h 1587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8270" h="158750">
                            <a:moveTo>
                              <a:pt x="106680" y="140970"/>
                            </a:moveTo>
                            <a:cubicBezTo>
                              <a:pt x="123190" y="123190"/>
                              <a:pt x="128270" y="38100"/>
                              <a:pt x="114300" y="19050"/>
                            </a:cubicBezTo>
                            <a:cubicBezTo>
                              <a:pt x="100330" y="0"/>
                              <a:pt x="39370" y="8890"/>
                              <a:pt x="22860" y="26670"/>
                            </a:cubicBezTo>
                            <a:cubicBezTo>
                              <a:pt x="6350" y="44450"/>
                              <a:pt x="0" y="107950"/>
                              <a:pt x="15240" y="125730"/>
                            </a:cubicBezTo>
                            <a:cubicBezTo>
                              <a:pt x="30480" y="143510"/>
                              <a:pt x="90170" y="158750"/>
                              <a:pt x="106680" y="14097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pic>
                  <p:nvPicPr>
                    <p:cNvPr id="4105" name="Picture 9" descr="C:\Users\User\Desktop\Рисунок8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1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757858" y="2401073"/>
                      <a:ext cx="3437394" cy="5114171"/>
                    </a:xfrm>
                    <a:prstGeom prst="rect">
                      <a:avLst/>
                    </a:prstGeom>
                    <a:noFill/>
                  </p:spPr>
                </p:pic>
              </p:grpSp>
              <p:grpSp>
                <p:nvGrpSpPr>
                  <p:cNvPr id="8" name="Группа 215"/>
                  <p:cNvGrpSpPr/>
                  <p:nvPr/>
                </p:nvGrpSpPr>
                <p:grpSpPr>
                  <a:xfrm>
                    <a:off x="2474860" y="4912797"/>
                    <a:ext cx="1315887" cy="819393"/>
                    <a:chOff x="2451747" y="4954419"/>
                    <a:chExt cx="1315887" cy="819393"/>
                  </a:xfrm>
                  <a:solidFill>
                    <a:srgbClr val="FF0000"/>
                  </a:solidFill>
                </p:grpSpPr>
                <p:sp>
                  <p:nvSpPr>
                    <p:cNvPr id="234" name="Полилиния 233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2451747" y="5448078"/>
                      <a:ext cx="370787" cy="325733"/>
                    </a:xfrm>
                    <a:custGeom>
                      <a:avLst/>
                      <a:gdLst>
                        <a:gd name="connsiteX0" fmla="*/ 78582 w 292101"/>
                        <a:gd name="connsiteY0" fmla="*/ 12700 h 255587"/>
                        <a:gd name="connsiteX1" fmla="*/ 145257 w 292101"/>
                        <a:gd name="connsiteY1" fmla="*/ 26987 h 255587"/>
                        <a:gd name="connsiteX2" fmla="*/ 145257 w 292101"/>
                        <a:gd name="connsiteY2" fmla="*/ 79375 h 255587"/>
                        <a:gd name="connsiteX3" fmla="*/ 188119 w 292101"/>
                        <a:gd name="connsiteY3" fmla="*/ 155575 h 255587"/>
                        <a:gd name="connsiteX4" fmla="*/ 259557 w 292101"/>
                        <a:gd name="connsiteY4" fmla="*/ 117475 h 255587"/>
                        <a:gd name="connsiteX5" fmla="*/ 288132 w 292101"/>
                        <a:gd name="connsiteY5" fmla="*/ 150812 h 255587"/>
                        <a:gd name="connsiteX6" fmla="*/ 283369 w 292101"/>
                        <a:gd name="connsiteY6" fmla="*/ 203200 h 255587"/>
                        <a:gd name="connsiteX7" fmla="*/ 259557 w 292101"/>
                        <a:gd name="connsiteY7" fmla="*/ 246062 h 255587"/>
                        <a:gd name="connsiteX8" fmla="*/ 202407 w 292101"/>
                        <a:gd name="connsiteY8" fmla="*/ 250825 h 255587"/>
                        <a:gd name="connsiteX9" fmla="*/ 164307 w 292101"/>
                        <a:gd name="connsiteY9" fmla="*/ 217487 h 255587"/>
                        <a:gd name="connsiteX10" fmla="*/ 102394 w 292101"/>
                        <a:gd name="connsiteY10" fmla="*/ 217487 h 255587"/>
                        <a:gd name="connsiteX11" fmla="*/ 83344 w 292101"/>
                        <a:gd name="connsiteY11" fmla="*/ 231775 h 255587"/>
                        <a:gd name="connsiteX12" fmla="*/ 59532 w 292101"/>
                        <a:gd name="connsiteY12" fmla="*/ 179387 h 255587"/>
                        <a:gd name="connsiteX13" fmla="*/ 7144 w 292101"/>
                        <a:gd name="connsiteY13" fmla="*/ 127000 h 255587"/>
                        <a:gd name="connsiteX14" fmla="*/ 16669 w 292101"/>
                        <a:gd name="connsiteY14" fmla="*/ 103187 h 255587"/>
                        <a:gd name="connsiteX15" fmla="*/ 78582 w 292101"/>
                        <a:gd name="connsiteY15" fmla="*/ 12700 h 255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92101" h="255587">
                          <a:moveTo>
                            <a:pt x="78582" y="12700"/>
                          </a:moveTo>
                          <a:cubicBezTo>
                            <a:pt x="100013" y="0"/>
                            <a:pt x="134145" y="15875"/>
                            <a:pt x="145257" y="26987"/>
                          </a:cubicBezTo>
                          <a:cubicBezTo>
                            <a:pt x="156369" y="38099"/>
                            <a:pt x="138113" y="57944"/>
                            <a:pt x="145257" y="79375"/>
                          </a:cubicBezTo>
                          <a:cubicBezTo>
                            <a:pt x="152401" y="100806"/>
                            <a:pt x="169069" y="149225"/>
                            <a:pt x="188119" y="155575"/>
                          </a:cubicBezTo>
                          <a:cubicBezTo>
                            <a:pt x="207169" y="161925"/>
                            <a:pt x="242888" y="118269"/>
                            <a:pt x="259557" y="117475"/>
                          </a:cubicBezTo>
                          <a:cubicBezTo>
                            <a:pt x="276226" y="116681"/>
                            <a:pt x="284163" y="136525"/>
                            <a:pt x="288132" y="150812"/>
                          </a:cubicBezTo>
                          <a:cubicBezTo>
                            <a:pt x="292101" y="165099"/>
                            <a:pt x="288131" y="187325"/>
                            <a:pt x="283369" y="203200"/>
                          </a:cubicBezTo>
                          <a:cubicBezTo>
                            <a:pt x="278607" y="219075"/>
                            <a:pt x="273051" y="238125"/>
                            <a:pt x="259557" y="246062"/>
                          </a:cubicBezTo>
                          <a:cubicBezTo>
                            <a:pt x="246063" y="253999"/>
                            <a:pt x="218282" y="255587"/>
                            <a:pt x="202407" y="250825"/>
                          </a:cubicBezTo>
                          <a:cubicBezTo>
                            <a:pt x="186532" y="246063"/>
                            <a:pt x="180976" y="223043"/>
                            <a:pt x="164307" y="217487"/>
                          </a:cubicBezTo>
                          <a:cubicBezTo>
                            <a:pt x="147638" y="211931"/>
                            <a:pt x="115888" y="215106"/>
                            <a:pt x="102394" y="217487"/>
                          </a:cubicBezTo>
                          <a:cubicBezTo>
                            <a:pt x="88900" y="219868"/>
                            <a:pt x="90488" y="238125"/>
                            <a:pt x="83344" y="231775"/>
                          </a:cubicBezTo>
                          <a:cubicBezTo>
                            <a:pt x="76200" y="225425"/>
                            <a:pt x="72232" y="196850"/>
                            <a:pt x="59532" y="179387"/>
                          </a:cubicBezTo>
                          <a:cubicBezTo>
                            <a:pt x="46832" y="161925"/>
                            <a:pt x="14288" y="139700"/>
                            <a:pt x="7144" y="127000"/>
                          </a:cubicBezTo>
                          <a:cubicBezTo>
                            <a:pt x="0" y="114300"/>
                            <a:pt x="8732" y="116681"/>
                            <a:pt x="16669" y="103187"/>
                          </a:cubicBezTo>
                          <a:cubicBezTo>
                            <a:pt x="24606" y="89693"/>
                            <a:pt x="57151" y="25400"/>
                            <a:pt x="78582" y="12700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5" name="Полилиния 234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2809435" y="5533052"/>
                      <a:ext cx="219651" cy="240760"/>
                    </a:xfrm>
                    <a:custGeom>
                      <a:avLst/>
                      <a:gdLst>
                        <a:gd name="connsiteX0" fmla="*/ 15875 w 173038"/>
                        <a:gd name="connsiteY0" fmla="*/ 84137 h 188913"/>
                        <a:gd name="connsiteX1" fmla="*/ 58737 w 173038"/>
                        <a:gd name="connsiteY1" fmla="*/ 12700 h 188913"/>
                        <a:gd name="connsiteX2" fmla="*/ 101600 w 173038"/>
                        <a:gd name="connsiteY2" fmla="*/ 7937 h 188913"/>
                        <a:gd name="connsiteX3" fmla="*/ 130175 w 173038"/>
                        <a:gd name="connsiteY3" fmla="*/ 31750 h 188913"/>
                        <a:gd name="connsiteX4" fmla="*/ 149225 w 173038"/>
                        <a:gd name="connsiteY4" fmla="*/ 60325 h 188913"/>
                        <a:gd name="connsiteX5" fmla="*/ 168275 w 173038"/>
                        <a:gd name="connsiteY5" fmla="*/ 84137 h 188913"/>
                        <a:gd name="connsiteX6" fmla="*/ 168275 w 173038"/>
                        <a:gd name="connsiteY6" fmla="*/ 107950 h 188913"/>
                        <a:gd name="connsiteX7" fmla="*/ 139700 w 173038"/>
                        <a:gd name="connsiteY7" fmla="*/ 131762 h 188913"/>
                        <a:gd name="connsiteX8" fmla="*/ 134937 w 173038"/>
                        <a:gd name="connsiteY8" fmla="*/ 155575 h 188913"/>
                        <a:gd name="connsiteX9" fmla="*/ 134937 w 173038"/>
                        <a:gd name="connsiteY9" fmla="*/ 184150 h 188913"/>
                        <a:gd name="connsiteX10" fmla="*/ 87312 w 173038"/>
                        <a:gd name="connsiteY10" fmla="*/ 184150 h 188913"/>
                        <a:gd name="connsiteX11" fmla="*/ 34925 w 173038"/>
                        <a:gd name="connsiteY11" fmla="*/ 160337 h 188913"/>
                        <a:gd name="connsiteX12" fmla="*/ 1587 w 173038"/>
                        <a:gd name="connsiteY12" fmla="*/ 136525 h 188913"/>
                        <a:gd name="connsiteX13" fmla="*/ 15875 w 173038"/>
                        <a:gd name="connsiteY13" fmla="*/ 84137 h 18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73038" h="188913">
                          <a:moveTo>
                            <a:pt x="15875" y="84137"/>
                          </a:moveTo>
                          <a:cubicBezTo>
                            <a:pt x="25400" y="63500"/>
                            <a:pt x="44450" y="25400"/>
                            <a:pt x="58737" y="12700"/>
                          </a:cubicBezTo>
                          <a:cubicBezTo>
                            <a:pt x="73025" y="0"/>
                            <a:pt x="89694" y="4762"/>
                            <a:pt x="101600" y="7937"/>
                          </a:cubicBezTo>
                          <a:cubicBezTo>
                            <a:pt x="113506" y="11112"/>
                            <a:pt x="122238" y="23019"/>
                            <a:pt x="130175" y="31750"/>
                          </a:cubicBezTo>
                          <a:cubicBezTo>
                            <a:pt x="138112" y="40481"/>
                            <a:pt x="142875" y="51594"/>
                            <a:pt x="149225" y="60325"/>
                          </a:cubicBezTo>
                          <a:cubicBezTo>
                            <a:pt x="155575" y="69056"/>
                            <a:pt x="165100" y="76199"/>
                            <a:pt x="168275" y="84137"/>
                          </a:cubicBezTo>
                          <a:cubicBezTo>
                            <a:pt x="171450" y="92075"/>
                            <a:pt x="173038" y="100013"/>
                            <a:pt x="168275" y="107950"/>
                          </a:cubicBezTo>
                          <a:cubicBezTo>
                            <a:pt x="163513" y="115888"/>
                            <a:pt x="145256" y="123825"/>
                            <a:pt x="139700" y="131762"/>
                          </a:cubicBezTo>
                          <a:cubicBezTo>
                            <a:pt x="134144" y="139700"/>
                            <a:pt x="135731" y="146844"/>
                            <a:pt x="134937" y="155575"/>
                          </a:cubicBezTo>
                          <a:cubicBezTo>
                            <a:pt x="134143" y="164306"/>
                            <a:pt x="142875" y="179388"/>
                            <a:pt x="134937" y="184150"/>
                          </a:cubicBezTo>
                          <a:cubicBezTo>
                            <a:pt x="127000" y="188913"/>
                            <a:pt x="103981" y="188119"/>
                            <a:pt x="87312" y="184150"/>
                          </a:cubicBezTo>
                          <a:cubicBezTo>
                            <a:pt x="70643" y="180181"/>
                            <a:pt x="49212" y="168274"/>
                            <a:pt x="34925" y="160337"/>
                          </a:cubicBezTo>
                          <a:cubicBezTo>
                            <a:pt x="20638" y="152400"/>
                            <a:pt x="3175" y="152400"/>
                            <a:pt x="1587" y="136525"/>
                          </a:cubicBezTo>
                          <a:cubicBezTo>
                            <a:pt x="0" y="120650"/>
                            <a:pt x="6350" y="104774"/>
                            <a:pt x="15875" y="84137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6" name="Полилиния 235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2876942" y="5424812"/>
                      <a:ext cx="383884" cy="256944"/>
                    </a:xfrm>
                    <a:custGeom>
                      <a:avLst/>
                      <a:gdLst>
                        <a:gd name="connsiteX0" fmla="*/ 48419 w 302419"/>
                        <a:gd name="connsiteY0" fmla="*/ 92868 h 201612"/>
                        <a:gd name="connsiteX1" fmla="*/ 5556 w 302419"/>
                        <a:gd name="connsiteY1" fmla="*/ 59531 h 201612"/>
                        <a:gd name="connsiteX2" fmla="*/ 15081 w 302419"/>
                        <a:gd name="connsiteY2" fmla="*/ 21431 h 201612"/>
                        <a:gd name="connsiteX3" fmla="*/ 53181 w 302419"/>
                        <a:gd name="connsiteY3" fmla="*/ 2381 h 201612"/>
                        <a:gd name="connsiteX4" fmla="*/ 96044 w 302419"/>
                        <a:gd name="connsiteY4" fmla="*/ 7143 h 201612"/>
                        <a:gd name="connsiteX5" fmla="*/ 124619 w 302419"/>
                        <a:gd name="connsiteY5" fmla="*/ 30956 h 201612"/>
                        <a:gd name="connsiteX6" fmla="*/ 134144 w 302419"/>
                        <a:gd name="connsiteY6" fmla="*/ 54768 h 201612"/>
                        <a:gd name="connsiteX7" fmla="*/ 143669 w 302419"/>
                        <a:gd name="connsiteY7" fmla="*/ 64293 h 201612"/>
                        <a:gd name="connsiteX8" fmla="*/ 172244 w 302419"/>
                        <a:gd name="connsiteY8" fmla="*/ 50006 h 201612"/>
                        <a:gd name="connsiteX9" fmla="*/ 205581 w 302419"/>
                        <a:gd name="connsiteY9" fmla="*/ 50006 h 201612"/>
                        <a:gd name="connsiteX10" fmla="*/ 257969 w 302419"/>
                        <a:gd name="connsiteY10" fmla="*/ 73818 h 201612"/>
                        <a:gd name="connsiteX11" fmla="*/ 281781 w 302419"/>
                        <a:gd name="connsiteY11" fmla="*/ 102393 h 201612"/>
                        <a:gd name="connsiteX12" fmla="*/ 291306 w 302419"/>
                        <a:gd name="connsiteY12" fmla="*/ 150018 h 201612"/>
                        <a:gd name="connsiteX13" fmla="*/ 296069 w 302419"/>
                        <a:gd name="connsiteY13" fmla="*/ 169068 h 201612"/>
                        <a:gd name="connsiteX14" fmla="*/ 296069 w 302419"/>
                        <a:gd name="connsiteY14" fmla="*/ 188118 h 201612"/>
                        <a:gd name="connsiteX15" fmla="*/ 257969 w 302419"/>
                        <a:gd name="connsiteY15" fmla="*/ 192881 h 201612"/>
                        <a:gd name="connsiteX16" fmla="*/ 234156 w 302419"/>
                        <a:gd name="connsiteY16" fmla="*/ 173831 h 201612"/>
                        <a:gd name="connsiteX17" fmla="*/ 205581 w 302419"/>
                        <a:gd name="connsiteY17" fmla="*/ 169068 h 201612"/>
                        <a:gd name="connsiteX18" fmla="*/ 167481 w 302419"/>
                        <a:gd name="connsiteY18" fmla="*/ 188118 h 201612"/>
                        <a:gd name="connsiteX19" fmla="*/ 134144 w 302419"/>
                        <a:gd name="connsiteY19" fmla="*/ 197643 h 201612"/>
                        <a:gd name="connsiteX20" fmla="*/ 105569 w 302419"/>
                        <a:gd name="connsiteY20" fmla="*/ 192881 h 201612"/>
                        <a:gd name="connsiteX21" fmla="*/ 110331 w 302419"/>
                        <a:gd name="connsiteY21" fmla="*/ 145256 h 201612"/>
                        <a:gd name="connsiteX22" fmla="*/ 48419 w 302419"/>
                        <a:gd name="connsiteY22" fmla="*/ 92868 h 2016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302419" h="201612">
                          <a:moveTo>
                            <a:pt x="48419" y="92868"/>
                          </a:moveTo>
                          <a:cubicBezTo>
                            <a:pt x="30957" y="78581"/>
                            <a:pt x="11112" y="71437"/>
                            <a:pt x="5556" y="59531"/>
                          </a:cubicBezTo>
                          <a:cubicBezTo>
                            <a:pt x="0" y="47625"/>
                            <a:pt x="7144" y="30956"/>
                            <a:pt x="15081" y="21431"/>
                          </a:cubicBezTo>
                          <a:cubicBezTo>
                            <a:pt x="23018" y="11906"/>
                            <a:pt x="39687" y="4762"/>
                            <a:pt x="53181" y="2381"/>
                          </a:cubicBezTo>
                          <a:cubicBezTo>
                            <a:pt x="66675" y="0"/>
                            <a:pt x="84138" y="2381"/>
                            <a:pt x="96044" y="7143"/>
                          </a:cubicBezTo>
                          <a:cubicBezTo>
                            <a:pt x="107950" y="11905"/>
                            <a:pt x="118269" y="23019"/>
                            <a:pt x="124619" y="30956"/>
                          </a:cubicBezTo>
                          <a:cubicBezTo>
                            <a:pt x="130969" y="38893"/>
                            <a:pt x="130969" y="49212"/>
                            <a:pt x="134144" y="54768"/>
                          </a:cubicBezTo>
                          <a:cubicBezTo>
                            <a:pt x="137319" y="60324"/>
                            <a:pt x="137319" y="65087"/>
                            <a:pt x="143669" y="64293"/>
                          </a:cubicBezTo>
                          <a:cubicBezTo>
                            <a:pt x="150019" y="63499"/>
                            <a:pt x="161925" y="52387"/>
                            <a:pt x="172244" y="50006"/>
                          </a:cubicBezTo>
                          <a:cubicBezTo>
                            <a:pt x="182563" y="47625"/>
                            <a:pt x="191294" y="46037"/>
                            <a:pt x="205581" y="50006"/>
                          </a:cubicBezTo>
                          <a:cubicBezTo>
                            <a:pt x="219868" y="53975"/>
                            <a:pt x="245269" y="65087"/>
                            <a:pt x="257969" y="73818"/>
                          </a:cubicBezTo>
                          <a:cubicBezTo>
                            <a:pt x="270669" y="82549"/>
                            <a:pt x="276225" y="89693"/>
                            <a:pt x="281781" y="102393"/>
                          </a:cubicBezTo>
                          <a:cubicBezTo>
                            <a:pt x="287337" y="115093"/>
                            <a:pt x="288925" y="138906"/>
                            <a:pt x="291306" y="150018"/>
                          </a:cubicBezTo>
                          <a:cubicBezTo>
                            <a:pt x="293687" y="161130"/>
                            <a:pt x="295275" y="162718"/>
                            <a:pt x="296069" y="169068"/>
                          </a:cubicBezTo>
                          <a:cubicBezTo>
                            <a:pt x="296863" y="175418"/>
                            <a:pt x="302419" y="184149"/>
                            <a:pt x="296069" y="188118"/>
                          </a:cubicBezTo>
                          <a:cubicBezTo>
                            <a:pt x="289719" y="192087"/>
                            <a:pt x="268288" y="195262"/>
                            <a:pt x="257969" y="192881"/>
                          </a:cubicBezTo>
                          <a:cubicBezTo>
                            <a:pt x="247650" y="190500"/>
                            <a:pt x="242887" y="177800"/>
                            <a:pt x="234156" y="173831"/>
                          </a:cubicBezTo>
                          <a:cubicBezTo>
                            <a:pt x="225425" y="169862"/>
                            <a:pt x="216694" y="166687"/>
                            <a:pt x="205581" y="169068"/>
                          </a:cubicBezTo>
                          <a:cubicBezTo>
                            <a:pt x="194469" y="171449"/>
                            <a:pt x="179387" y="183356"/>
                            <a:pt x="167481" y="188118"/>
                          </a:cubicBezTo>
                          <a:cubicBezTo>
                            <a:pt x="155575" y="192881"/>
                            <a:pt x="144463" y="196849"/>
                            <a:pt x="134144" y="197643"/>
                          </a:cubicBezTo>
                          <a:cubicBezTo>
                            <a:pt x="123825" y="198437"/>
                            <a:pt x="109538" y="201612"/>
                            <a:pt x="105569" y="192881"/>
                          </a:cubicBezTo>
                          <a:cubicBezTo>
                            <a:pt x="101600" y="184150"/>
                            <a:pt x="114300" y="159543"/>
                            <a:pt x="110331" y="145256"/>
                          </a:cubicBezTo>
                          <a:cubicBezTo>
                            <a:pt x="106362" y="130969"/>
                            <a:pt x="65881" y="107155"/>
                            <a:pt x="48419" y="92868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7" name="Полилиния 236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2504141" y="5219458"/>
                      <a:ext cx="670034" cy="426892"/>
                    </a:xfrm>
                    <a:custGeom>
                      <a:avLst/>
                      <a:gdLst>
                        <a:gd name="connsiteX0" fmla="*/ 23019 w 527844"/>
                        <a:gd name="connsiteY0" fmla="*/ 144462 h 334962"/>
                        <a:gd name="connsiteX1" fmla="*/ 46832 w 527844"/>
                        <a:gd name="connsiteY1" fmla="*/ 201612 h 334962"/>
                        <a:gd name="connsiteX2" fmla="*/ 103982 w 527844"/>
                        <a:gd name="connsiteY2" fmla="*/ 196849 h 334962"/>
                        <a:gd name="connsiteX3" fmla="*/ 123032 w 527844"/>
                        <a:gd name="connsiteY3" fmla="*/ 282574 h 334962"/>
                        <a:gd name="connsiteX4" fmla="*/ 137319 w 527844"/>
                        <a:gd name="connsiteY4" fmla="*/ 330199 h 334962"/>
                        <a:gd name="connsiteX5" fmla="*/ 208757 w 527844"/>
                        <a:gd name="connsiteY5" fmla="*/ 311149 h 334962"/>
                        <a:gd name="connsiteX6" fmla="*/ 232569 w 527844"/>
                        <a:gd name="connsiteY6" fmla="*/ 292099 h 334962"/>
                        <a:gd name="connsiteX7" fmla="*/ 256382 w 527844"/>
                        <a:gd name="connsiteY7" fmla="*/ 306387 h 334962"/>
                        <a:gd name="connsiteX8" fmla="*/ 280194 w 527844"/>
                        <a:gd name="connsiteY8" fmla="*/ 268287 h 334962"/>
                        <a:gd name="connsiteX9" fmla="*/ 308769 w 527844"/>
                        <a:gd name="connsiteY9" fmla="*/ 249237 h 334962"/>
                        <a:gd name="connsiteX10" fmla="*/ 308769 w 527844"/>
                        <a:gd name="connsiteY10" fmla="*/ 215899 h 334962"/>
                        <a:gd name="connsiteX11" fmla="*/ 308769 w 527844"/>
                        <a:gd name="connsiteY11" fmla="*/ 182562 h 334962"/>
                        <a:gd name="connsiteX12" fmla="*/ 380207 w 527844"/>
                        <a:gd name="connsiteY12" fmla="*/ 168274 h 334962"/>
                        <a:gd name="connsiteX13" fmla="*/ 423069 w 527844"/>
                        <a:gd name="connsiteY13" fmla="*/ 182562 h 334962"/>
                        <a:gd name="connsiteX14" fmla="*/ 446882 w 527844"/>
                        <a:gd name="connsiteY14" fmla="*/ 134937 h 334962"/>
                        <a:gd name="connsiteX15" fmla="*/ 504032 w 527844"/>
                        <a:gd name="connsiteY15" fmla="*/ 130174 h 334962"/>
                        <a:gd name="connsiteX16" fmla="*/ 513557 w 527844"/>
                        <a:gd name="connsiteY16" fmla="*/ 92074 h 334962"/>
                        <a:gd name="connsiteX17" fmla="*/ 418307 w 527844"/>
                        <a:gd name="connsiteY17" fmla="*/ 25399 h 334962"/>
                        <a:gd name="connsiteX18" fmla="*/ 384969 w 527844"/>
                        <a:gd name="connsiteY18" fmla="*/ 1587 h 334962"/>
                        <a:gd name="connsiteX19" fmla="*/ 351632 w 527844"/>
                        <a:gd name="connsiteY19" fmla="*/ 34924 h 334962"/>
                        <a:gd name="connsiteX20" fmla="*/ 294482 w 527844"/>
                        <a:gd name="connsiteY20" fmla="*/ 30162 h 334962"/>
                        <a:gd name="connsiteX21" fmla="*/ 275432 w 527844"/>
                        <a:gd name="connsiteY21" fmla="*/ 20637 h 334962"/>
                        <a:gd name="connsiteX22" fmla="*/ 256382 w 527844"/>
                        <a:gd name="connsiteY22" fmla="*/ 68262 h 334962"/>
                        <a:gd name="connsiteX23" fmla="*/ 213519 w 527844"/>
                        <a:gd name="connsiteY23" fmla="*/ 44449 h 334962"/>
                        <a:gd name="connsiteX24" fmla="*/ 184944 w 527844"/>
                        <a:gd name="connsiteY24" fmla="*/ 73024 h 334962"/>
                        <a:gd name="connsiteX25" fmla="*/ 23019 w 527844"/>
                        <a:gd name="connsiteY25" fmla="*/ 144462 h 334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527844" h="334962">
                          <a:moveTo>
                            <a:pt x="23019" y="144462"/>
                          </a:moveTo>
                          <a:cubicBezTo>
                            <a:pt x="0" y="165893"/>
                            <a:pt x="33338" y="192881"/>
                            <a:pt x="46832" y="201612"/>
                          </a:cubicBezTo>
                          <a:cubicBezTo>
                            <a:pt x="60326" y="210343"/>
                            <a:pt x="91282" y="183355"/>
                            <a:pt x="103982" y="196849"/>
                          </a:cubicBezTo>
                          <a:cubicBezTo>
                            <a:pt x="116682" y="210343"/>
                            <a:pt x="117476" y="260349"/>
                            <a:pt x="123032" y="282574"/>
                          </a:cubicBezTo>
                          <a:cubicBezTo>
                            <a:pt x="128588" y="304799"/>
                            <a:pt x="123031" y="325436"/>
                            <a:pt x="137319" y="330199"/>
                          </a:cubicBezTo>
                          <a:cubicBezTo>
                            <a:pt x="151607" y="334962"/>
                            <a:pt x="192882" y="317499"/>
                            <a:pt x="208757" y="311149"/>
                          </a:cubicBezTo>
                          <a:cubicBezTo>
                            <a:pt x="224632" y="304799"/>
                            <a:pt x="224632" y="292893"/>
                            <a:pt x="232569" y="292099"/>
                          </a:cubicBezTo>
                          <a:cubicBezTo>
                            <a:pt x="240506" y="291305"/>
                            <a:pt x="248445" y="310356"/>
                            <a:pt x="256382" y="306387"/>
                          </a:cubicBezTo>
                          <a:cubicBezTo>
                            <a:pt x="264319" y="302418"/>
                            <a:pt x="271463" y="277812"/>
                            <a:pt x="280194" y="268287"/>
                          </a:cubicBezTo>
                          <a:cubicBezTo>
                            <a:pt x="288925" y="258762"/>
                            <a:pt x="304007" y="257968"/>
                            <a:pt x="308769" y="249237"/>
                          </a:cubicBezTo>
                          <a:cubicBezTo>
                            <a:pt x="313531" y="240506"/>
                            <a:pt x="308769" y="215899"/>
                            <a:pt x="308769" y="215899"/>
                          </a:cubicBezTo>
                          <a:cubicBezTo>
                            <a:pt x="308769" y="204787"/>
                            <a:pt x="296863" y="190499"/>
                            <a:pt x="308769" y="182562"/>
                          </a:cubicBezTo>
                          <a:cubicBezTo>
                            <a:pt x="320675" y="174625"/>
                            <a:pt x="361157" y="168274"/>
                            <a:pt x="380207" y="168274"/>
                          </a:cubicBezTo>
                          <a:cubicBezTo>
                            <a:pt x="399257" y="168274"/>
                            <a:pt x="411957" y="188118"/>
                            <a:pt x="423069" y="182562"/>
                          </a:cubicBezTo>
                          <a:cubicBezTo>
                            <a:pt x="434182" y="177006"/>
                            <a:pt x="433388" y="143668"/>
                            <a:pt x="446882" y="134937"/>
                          </a:cubicBezTo>
                          <a:cubicBezTo>
                            <a:pt x="460376" y="126206"/>
                            <a:pt x="492920" y="137318"/>
                            <a:pt x="504032" y="130174"/>
                          </a:cubicBezTo>
                          <a:cubicBezTo>
                            <a:pt x="515144" y="123030"/>
                            <a:pt x="527844" y="109536"/>
                            <a:pt x="513557" y="92074"/>
                          </a:cubicBezTo>
                          <a:cubicBezTo>
                            <a:pt x="499270" y="74612"/>
                            <a:pt x="439738" y="40480"/>
                            <a:pt x="418307" y="25399"/>
                          </a:cubicBezTo>
                          <a:cubicBezTo>
                            <a:pt x="396876" y="10318"/>
                            <a:pt x="396081" y="0"/>
                            <a:pt x="384969" y="1587"/>
                          </a:cubicBezTo>
                          <a:cubicBezTo>
                            <a:pt x="373857" y="3174"/>
                            <a:pt x="366713" y="30162"/>
                            <a:pt x="351632" y="34924"/>
                          </a:cubicBezTo>
                          <a:cubicBezTo>
                            <a:pt x="336551" y="39686"/>
                            <a:pt x="307182" y="32543"/>
                            <a:pt x="294482" y="30162"/>
                          </a:cubicBezTo>
                          <a:cubicBezTo>
                            <a:pt x="281782" y="27781"/>
                            <a:pt x="281782" y="14287"/>
                            <a:pt x="275432" y="20637"/>
                          </a:cubicBezTo>
                          <a:cubicBezTo>
                            <a:pt x="269082" y="26987"/>
                            <a:pt x="266701" y="64293"/>
                            <a:pt x="256382" y="68262"/>
                          </a:cubicBezTo>
                          <a:cubicBezTo>
                            <a:pt x="246063" y="72231"/>
                            <a:pt x="225425" y="43655"/>
                            <a:pt x="213519" y="44449"/>
                          </a:cubicBezTo>
                          <a:cubicBezTo>
                            <a:pt x="201613" y="45243"/>
                            <a:pt x="210344" y="61118"/>
                            <a:pt x="184944" y="73024"/>
                          </a:cubicBezTo>
                          <a:cubicBezTo>
                            <a:pt x="159544" y="84930"/>
                            <a:pt x="46038" y="123031"/>
                            <a:pt x="23019" y="144462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8" name="Полилиния 237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3032109" y="4954419"/>
                      <a:ext cx="735525" cy="796124"/>
                    </a:xfrm>
                    <a:custGeom>
                      <a:avLst/>
                      <a:gdLst>
                        <a:gd name="connsiteX0" fmla="*/ 54768 w 579437"/>
                        <a:gd name="connsiteY0" fmla="*/ 257175 h 624681"/>
                        <a:gd name="connsiteX1" fmla="*/ 130968 w 579437"/>
                        <a:gd name="connsiteY1" fmla="*/ 214312 h 624681"/>
                        <a:gd name="connsiteX2" fmla="*/ 178593 w 579437"/>
                        <a:gd name="connsiteY2" fmla="*/ 219075 h 624681"/>
                        <a:gd name="connsiteX3" fmla="*/ 216693 w 579437"/>
                        <a:gd name="connsiteY3" fmla="*/ 142875 h 624681"/>
                        <a:gd name="connsiteX4" fmla="*/ 235743 w 579437"/>
                        <a:gd name="connsiteY4" fmla="*/ 71437 h 624681"/>
                        <a:gd name="connsiteX5" fmla="*/ 226218 w 579437"/>
                        <a:gd name="connsiteY5" fmla="*/ 52387 h 624681"/>
                        <a:gd name="connsiteX6" fmla="*/ 264318 w 579437"/>
                        <a:gd name="connsiteY6" fmla="*/ 19050 h 624681"/>
                        <a:gd name="connsiteX7" fmla="*/ 316706 w 579437"/>
                        <a:gd name="connsiteY7" fmla="*/ 4762 h 624681"/>
                        <a:gd name="connsiteX8" fmla="*/ 335756 w 579437"/>
                        <a:gd name="connsiteY8" fmla="*/ 47625 h 624681"/>
                        <a:gd name="connsiteX9" fmla="*/ 330993 w 579437"/>
                        <a:gd name="connsiteY9" fmla="*/ 123825 h 624681"/>
                        <a:gd name="connsiteX10" fmla="*/ 297656 w 579437"/>
                        <a:gd name="connsiteY10" fmla="*/ 166687 h 624681"/>
                        <a:gd name="connsiteX11" fmla="*/ 307181 w 579437"/>
                        <a:gd name="connsiteY11" fmla="*/ 214312 h 624681"/>
                        <a:gd name="connsiteX12" fmla="*/ 321468 w 579437"/>
                        <a:gd name="connsiteY12" fmla="*/ 247650 h 624681"/>
                        <a:gd name="connsiteX13" fmla="*/ 359568 w 579437"/>
                        <a:gd name="connsiteY13" fmla="*/ 228600 h 624681"/>
                        <a:gd name="connsiteX14" fmla="*/ 426243 w 579437"/>
                        <a:gd name="connsiteY14" fmla="*/ 228600 h 624681"/>
                        <a:gd name="connsiteX15" fmla="*/ 478631 w 579437"/>
                        <a:gd name="connsiteY15" fmla="*/ 238125 h 624681"/>
                        <a:gd name="connsiteX16" fmla="*/ 502443 w 579437"/>
                        <a:gd name="connsiteY16" fmla="*/ 233362 h 624681"/>
                        <a:gd name="connsiteX17" fmla="*/ 550068 w 579437"/>
                        <a:gd name="connsiteY17" fmla="*/ 261937 h 624681"/>
                        <a:gd name="connsiteX18" fmla="*/ 578643 w 579437"/>
                        <a:gd name="connsiteY18" fmla="*/ 295275 h 624681"/>
                        <a:gd name="connsiteX19" fmla="*/ 545306 w 579437"/>
                        <a:gd name="connsiteY19" fmla="*/ 328612 h 624681"/>
                        <a:gd name="connsiteX20" fmla="*/ 507206 w 579437"/>
                        <a:gd name="connsiteY20" fmla="*/ 381000 h 624681"/>
                        <a:gd name="connsiteX21" fmla="*/ 502443 w 579437"/>
                        <a:gd name="connsiteY21" fmla="*/ 423862 h 624681"/>
                        <a:gd name="connsiteX22" fmla="*/ 483393 w 579437"/>
                        <a:gd name="connsiteY22" fmla="*/ 457200 h 624681"/>
                        <a:gd name="connsiteX23" fmla="*/ 440531 w 579437"/>
                        <a:gd name="connsiteY23" fmla="*/ 461962 h 624681"/>
                        <a:gd name="connsiteX24" fmla="*/ 388143 w 579437"/>
                        <a:gd name="connsiteY24" fmla="*/ 447675 h 624681"/>
                        <a:gd name="connsiteX25" fmla="*/ 359568 w 579437"/>
                        <a:gd name="connsiteY25" fmla="*/ 438150 h 624681"/>
                        <a:gd name="connsiteX26" fmla="*/ 335756 w 579437"/>
                        <a:gd name="connsiteY26" fmla="*/ 452437 h 624681"/>
                        <a:gd name="connsiteX27" fmla="*/ 307181 w 579437"/>
                        <a:gd name="connsiteY27" fmla="*/ 500062 h 624681"/>
                        <a:gd name="connsiteX28" fmla="*/ 292893 w 579437"/>
                        <a:gd name="connsiteY28" fmla="*/ 514350 h 624681"/>
                        <a:gd name="connsiteX29" fmla="*/ 250031 w 579437"/>
                        <a:gd name="connsiteY29" fmla="*/ 514350 h 624681"/>
                        <a:gd name="connsiteX30" fmla="*/ 240506 w 579437"/>
                        <a:gd name="connsiteY30" fmla="*/ 528637 h 624681"/>
                        <a:gd name="connsiteX31" fmla="*/ 254793 w 579437"/>
                        <a:gd name="connsiteY31" fmla="*/ 566737 h 624681"/>
                        <a:gd name="connsiteX32" fmla="*/ 230981 w 579437"/>
                        <a:gd name="connsiteY32" fmla="*/ 600075 h 624681"/>
                        <a:gd name="connsiteX33" fmla="*/ 192881 w 579437"/>
                        <a:gd name="connsiteY33" fmla="*/ 619125 h 624681"/>
                        <a:gd name="connsiteX34" fmla="*/ 183356 w 579437"/>
                        <a:gd name="connsiteY34" fmla="*/ 566737 h 624681"/>
                        <a:gd name="connsiteX35" fmla="*/ 159543 w 579437"/>
                        <a:gd name="connsiteY35" fmla="*/ 466725 h 624681"/>
                        <a:gd name="connsiteX36" fmla="*/ 126206 w 579437"/>
                        <a:gd name="connsiteY36" fmla="*/ 433387 h 624681"/>
                        <a:gd name="connsiteX37" fmla="*/ 64293 w 579437"/>
                        <a:gd name="connsiteY37" fmla="*/ 423862 h 624681"/>
                        <a:gd name="connsiteX38" fmla="*/ 26193 w 579437"/>
                        <a:gd name="connsiteY38" fmla="*/ 428625 h 624681"/>
                        <a:gd name="connsiteX39" fmla="*/ 2381 w 579437"/>
                        <a:gd name="connsiteY39" fmla="*/ 414337 h 624681"/>
                        <a:gd name="connsiteX40" fmla="*/ 11906 w 579437"/>
                        <a:gd name="connsiteY40" fmla="*/ 361950 h 624681"/>
                        <a:gd name="connsiteX41" fmla="*/ 69056 w 579437"/>
                        <a:gd name="connsiteY41" fmla="*/ 338137 h 624681"/>
                        <a:gd name="connsiteX42" fmla="*/ 102393 w 579437"/>
                        <a:gd name="connsiteY42" fmla="*/ 338137 h 624681"/>
                        <a:gd name="connsiteX43" fmla="*/ 111918 w 579437"/>
                        <a:gd name="connsiteY43" fmla="*/ 295275 h 624681"/>
                        <a:gd name="connsiteX44" fmla="*/ 54768 w 579437"/>
                        <a:gd name="connsiteY44" fmla="*/ 257175 h 624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</a:cxnLst>
                      <a:rect l="l" t="t" r="r" b="b"/>
                      <a:pathLst>
                        <a:path w="579437" h="624681">
                          <a:moveTo>
                            <a:pt x="54768" y="257175"/>
                          </a:moveTo>
                          <a:cubicBezTo>
                            <a:pt x="57943" y="243681"/>
                            <a:pt x="110331" y="220662"/>
                            <a:pt x="130968" y="214312"/>
                          </a:cubicBezTo>
                          <a:cubicBezTo>
                            <a:pt x="151605" y="207962"/>
                            <a:pt x="164306" y="230981"/>
                            <a:pt x="178593" y="219075"/>
                          </a:cubicBezTo>
                          <a:cubicBezTo>
                            <a:pt x="192880" y="207169"/>
                            <a:pt x="207168" y="167481"/>
                            <a:pt x="216693" y="142875"/>
                          </a:cubicBezTo>
                          <a:cubicBezTo>
                            <a:pt x="226218" y="118269"/>
                            <a:pt x="234156" y="86518"/>
                            <a:pt x="235743" y="71437"/>
                          </a:cubicBezTo>
                          <a:cubicBezTo>
                            <a:pt x="237330" y="56356"/>
                            <a:pt x="221456" y="61118"/>
                            <a:pt x="226218" y="52387"/>
                          </a:cubicBezTo>
                          <a:cubicBezTo>
                            <a:pt x="230980" y="43656"/>
                            <a:pt x="249237" y="26988"/>
                            <a:pt x="264318" y="19050"/>
                          </a:cubicBezTo>
                          <a:cubicBezTo>
                            <a:pt x="279399" y="11113"/>
                            <a:pt x="304800" y="0"/>
                            <a:pt x="316706" y="4762"/>
                          </a:cubicBezTo>
                          <a:cubicBezTo>
                            <a:pt x="328612" y="9524"/>
                            <a:pt x="333375" y="27781"/>
                            <a:pt x="335756" y="47625"/>
                          </a:cubicBezTo>
                          <a:cubicBezTo>
                            <a:pt x="338137" y="67469"/>
                            <a:pt x="337343" y="103981"/>
                            <a:pt x="330993" y="123825"/>
                          </a:cubicBezTo>
                          <a:cubicBezTo>
                            <a:pt x="324643" y="143669"/>
                            <a:pt x="301625" y="151606"/>
                            <a:pt x="297656" y="166687"/>
                          </a:cubicBezTo>
                          <a:cubicBezTo>
                            <a:pt x="293687" y="181768"/>
                            <a:pt x="303212" y="200818"/>
                            <a:pt x="307181" y="214312"/>
                          </a:cubicBezTo>
                          <a:cubicBezTo>
                            <a:pt x="311150" y="227806"/>
                            <a:pt x="312737" y="245269"/>
                            <a:pt x="321468" y="247650"/>
                          </a:cubicBezTo>
                          <a:cubicBezTo>
                            <a:pt x="330199" y="250031"/>
                            <a:pt x="342106" y="231775"/>
                            <a:pt x="359568" y="228600"/>
                          </a:cubicBezTo>
                          <a:cubicBezTo>
                            <a:pt x="377031" y="225425"/>
                            <a:pt x="406399" y="227013"/>
                            <a:pt x="426243" y="228600"/>
                          </a:cubicBezTo>
                          <a:cubicBezTo>
                            <a:pt x="446087" y="230188"/>
                            <a:pt x="465931" y="237331"/>
                            <a:pt x="478631" y="238125"/>
                          </a:cubicBezTo>
                          <a:cubicBezTo>
                            <a:pt x="491331" y="238919"/>
                            <a:pt x="490537" y="229393"/>
                            <a:pt x="502443" y="233362"/>
                          </a:cubicBezTo>
                          <a:cubicBezTo>
                            <a:pt x="514349" y="237331"/>
                            <a:pt x="537368" y="251618"/>
                            <a:pt x="550068" y="261937"/>
                          </a:cubicBezTo>
                          <a:cubicBezTo>
                            <a:pt x="562768" y="272256"/>
                            <a:pt x="579437" y="284163"/>
                            <a:pt x="578643" y="295275"/>
                          </a:cubicBezTo>
                          <a:cubicBezTo>
                            <a:pt x="577849" y="306387"/>
                            <a:pt x="557212" y="314325"/>
                            <a:pt x="545306" y="328612"/>
                          </a:cubicBezTo>
                          <a:cubicBezTo>
                            <a:pt x="533400" y="342899"/>
                            <a:pt x="514350" y="365125"/>
                            <a:pt x="507206" y="381000"/>
                          </a:cubicBezTo>
                          <a:cubicBezTo>
                            <a:pt x="500062" y="396875"/>
                            <a:pt x="506412" y="411162"/>
                            <a:pt x="502443" y="423862"/>
                          </a:cubicBezTo>
                          <a:cubicBezTo>
                            <a:pt x="498474" y="436562"/>
                            <a:pt x="493712" y="450850"/>
                            <a:pt x="483393" y="457200"/>
                          </a:cubicBezTo>
                          <a:cubicBezTo>
                            <a:pt x="473074" y="463550"/>
                            <a:pt x="456406" y="463550"/>
                            <a:pt x="440531" y="461962"/>
                          </a:cubicBezTo>
                          <a:cubicBezTo>
                            <a:pt x="424656" y="460375"/>
                            <a:pt x="401637" y="451644"/>
                            <a:pt x="388143" y="447675"/>
                          </a:cubicBezTo>
                          <a:cubicBezTo>
                            <a:pt x="374649" y="443706"/>
                            <a:pt x="368299" y="437356"/>
                            <a:pt x="359568" y="438150"/>
                          </a:cubicBezTo>
                          <a:cubicBezTo>
                            <a:pt x="350837" y="438944"/>
                            <a:pt x="344487" y="442118"/>
                            <a:pt x="335756" y="452437"/>
                          </a:cubicBezTo>
                          <a:cubicBezTo>
                            <a:pt x="327025" y="462756"/>
                            <a:pt x="314325" y="489743"/>
                            <a:pt x="307181" y="500062"/>
                          </a:cubicBezTo>
                          <a:cubicBezTo>
                            <a:pt x="300037" y="510381"/>
                            <a:pt x="302418" y="511969"/>
                            <a:pt x="292893" y="514350"/>
                          </a:cubicBezTo>
                          <a:cubicBezTo>
                            <a:pt x="283368" y="516731"/>
                            <a:pt x="258762" y="511969"/>
                            <a:pt x="250031" y="514350"/>
                          </a:cubicBezTo>
                          <a:cubicBezTo>
                            <a:pt x="241300" y="516731"/>
                            <a:pt x="239712" y="519906"/>
                            <a:pt x="240506" y="528637"/>
                          </a:cubicBezTo>
                          <a:cubicBezTo>
                            <a:pt x="241300" y="537368"/>
                            <a:pt x="256380" y="554831"/>
                            <a:pt x="254793" y="566737"/>
                          </a:cubicBezTo>
                          <a:cubicBezTo>
                            <a:pt x="253206" y="578643"/>
                            <a:pt x="241300" y="591344"/>
                            <a:pt x="230981" y="600075"/>
                          </a:cubicBezTo>
                          <a:cubicBezTo>
                            <a:pt x="220662" y="608806"/>
                            <a:pt x="200819" y="624681"/>
                            <a:pt x="192881" y="619125"/>
                          </a:cubicBezTo>
                          <a:cubicBezTo>
                            <a:pt x="184944" y="613569"/>
                            <a:pt x="188912" y="592137"/>
                            <a:pt x="183356" y="566737"/>
                          </a:cubicBezTo>
                          <a:cubicBezTo>
                            <a:pt x="177800" y="541337"/>
                            <a:pt x="169068" y="488950"/>
                            <a:pt x="159543" y="466725"/>
                          </a:cubicBezTo>
                          <a:cubicBezTo>
                            <a:pt x="150018" y="444500"/>
                            <a:pt x="142081" y="440531"/>
                            <a:pt x="126206" y="433387"/>
                          </a:cubicBezTo>
                          <a:cubicBezTo>
                            <a:pt x="110331" y="426243"/>
                            <a:pt x="80962" y="424656"/>
                            <a:pt x="64293" y="423862"/>
                          </a:cubicBezTo>
                          <a:cubicBezTo>
                            <a:pt x="47624" y="423068"/>
                            <a:pt x="36512" y="430213"/>
                            <a:pt x="26193" y="428625"/>
                          </a:cubicBezTo>
                          <a:cubicBezTo>
                            <a:pt x="15874" y="427038"/>
                            <a:pt x="4762" y="425450"/>
                            <a:pt x="2381" y="414337"/>
                          </a:cubicBezTo>
                          <a:cubicBezTo>
                            <a:pt x="0" y="403225"/>
                            <a:pt x="794" y="374650"/>
                            <a:pt x="11906" y="361950"/>
                          </a:cubicBezTo>
                          <a:cubicBezTo>
                            <a:pt x="23018" y="349250"/>
                            <a:pt x="53975" y="342106"/>
                            <a:pt x="69056" y="338137"/>
                          </a:cubicBezTo>
                          <a:cubicBezTo>
                            <a:pt x="84137" y="334168"/>
                            <a:pt x="95249" y="345281"/>
                            <a:pt x="102393" y="338137"/>
                          </a:cubicBezTo>
                          <a:cubicBezTo>
                            <a:pt x="109537" y="330993"/>
                            <a:pt x="116680" y="306387"/>
                            <a:pt x="111918" y="295275"/>
                          </a:cubicBezTo>
                          <a:cubicBezTo>
                            <a:pt x="107156" y="284163"/>
                            <a:pt x="51593" y="270669"/>
                            <a:pt x="54768" y="257175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</p:grpSp>
      </p:grpSp>
      <p:sp>
        <p:nvSpPr>
          <p:cNvPr id="48" name="Полилиния 47">
            <a:hlinkClick r:id="rId22" action="ppaction://hlinksldjump" tooltip="Информационные ресурсы."/>
          </p:cNvPr>
          <p:cNvSpPr/>
          <p:nvPr/>
        </p:nvSpPr>
        <p:spPr>
          <a:xfrm>
            <a:off x="471446" y="8015310"/>
            <a:ext cx="1000132" cy="1000132"/>
          </a:xfrm>
          <a:custGeom>
            <a:avLst/>
            <a:gdLst>
              <a:gd name="connsiteX0" fmla="*/ 0 w 1000132"/>
              <a:gd name="connsiteY0" fmla="*/ 500066 h 1000132"/>
              <a:gd name="connsiteX1" fmla="*/ 146466 w 1000132"/>
              <a:gd name="connsiteY1" fmla="*/ 146466 h 1000132"/>
              <a:gd name="connsiteX2" fmla="*/ 500066 w 1000132"/>
              <a:gd name="connsiteY2" fmla="*/ 1 h 1000132"/>
              <a:gd name="connsiteX3" fmla="*/ 853666 w 1000132"/>
              <a:gd name="connsiteY3" fmla="*/ 146467 h 1000132"/>
              <a:gd name="connsiteX4" fmla="*/ 1000131 w 1000132"/>
              <a:gd name="connsiteY4" fmla="*/ 500067 h 1000132"/>
              <a:gd name="connsiteX5" fmla="*/ 853665 w 1000132"/>
              <a:gd name="connsiteY5" fmla="*/ 853667 h 1000132"/>
              <a:gd name="connsiteX6" fmla="*/ 500065 w 1000132"/>
              <a:gd name="connsiteY6" fmla="*/ 1000133 h 1000132"/>
              <a:gd name="connsiteX7" fmla="*/ 146465 w 1000132"/>
              <a:gd name="connsiteY7" fmla="*/ 853667 h 1000132"/>
              <a:gd name="connsiteX8" fmla="*/ -1 w 1000132"/>
              <a:gd name="connsiteY8" fmla="*/ 500067 h 1000132"/>
              <a:gd name="connsiteX9" fmla="*/ 0 w 1000132"/>
              <a:gd name="connsiteY9" fmla="*/ 500066 h 100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32" h="1000132">
                <a:moveTo>
                  <a:pt x="0" y="500066"/>
                </a:moveTo>
                <a:cubicBezTo>
                  <a:pt x="0" y="367440"/>
                  <a:pt x="52686" y="240246"/>
                  <a:pt x="146466" y="146466"/>
                </a:cubicBezTo>
                <a:cubicBezTo>
                  <a:pt x="240247" y="52686"/>
                  <a:pt x="367441" y="0"/>
                  <a:pt x="500066" y="1"/>
                </a:cubicBezTo>
                <a:cubicBezTo>
                  <a:pt x="632692" y="1"/>
                  <a:pt x="759886" y="52687"/>
                  <a:pt x="853666" y="146467"/>
                </a:cubicBezTo>
                <a:cubicBezTo>
                  <a:pt x="947446" y="240248"/>
                  <a:pt x="1000132" y="367442"/>
                  <a:pt x="1000131" y="500067"/>
                </a:cubicBezTo>
                <a:cubicBezTo>
                  <a:pt x="1000131" y="632693"/>
                  <a:pt x="947446" y="759887"/>
                  <a:pt x="853665" y="853667"/>
                </a:cubicBezTo>
                <a:cubicBezTo>
                  <a:pt x="759884" y="947448"/>
                  <a:pt x="632691" y="1000133"/>
                  <a:pt x="500065" y="1000133"/>
                </a:cubicBezTo>
                <a:cubicBezTo>
                  <a:pt x="367439" y="1000133"/>
                  <a:pt x="240245" y="947447"/>
                  <a:pt x="146465" y="853667"/>
                </a:cubicBezTo>
                <a:cubicBezTo>
                  <a:pt x="52684" y="759886"/>
                  <a:pt x="-1" y="632692"/>
                  <a:pt x="-1" y="500067"/>
                </a:cubicBezTo>
                <a:lnTo>
                  <a:pt x="0" y="5000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4286E-7 1.00529E-6 L 0.00322 -0.1509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0160" y="2514584"/>
            <a:ext cx="11511399" cy="61436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0160" y="2800336"/>
            <a:ext cx="115113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Площадь: 0,</a:t>
            </a:r>
            <a:r>
              <a:rPr lang="en-US" sz="5400" dirty="0" smtClean="0"/>
              <a:t>5</a:t>
            </a:r>
            <a:r>
              <a:rPr lang="ru-RU" sz="5400" dirty="0" smtClean="0"/>
              <a:t> млн.км²</a:t>
            </a:r>
          </a:p>
          <a:p>
            <a:r>
              <a:rPr lang="ru-RU" sz="5400" dirty="0" smtClean="0"/>
              <a:t>Численность населения:</a:t>
            </a:r>
            <a:r>
              <a:rPr lang="en-US" sz="5400" dirty="0" smtClean="0"/>
              <a:t>17</a:t>
            </a:r>
            <a:r>
              <a:rPr lang="ru-RU" sz="5400" dirty="0" smtClean="0"/>
              <a:t> млн.чел. </a:t>
            </a:r>
          </a:p>
          <a:p>
            <a:r>
              <a:rPr lang="ru-RU" sz="5400" dirty="0" smtClean="0"/>
              <a:t>Плотность населения: </a:t>
            </a:r>
            <a:r>
              <a:rPr lang="en-US" sz="5400" dirty="0" smtClean="0"/>
              <a:t>3</a:t>
            </a:r>
            <a:r>
              <a:rPr lang="ru-RU" sz="5400" dirty="0" smtClean="0"/>
              <a:t>4 чел./км²</a:t>
            </a:r>
          </a:p>
          <a:p>
            <a:r>
              <a:rPr lang="ru-RU" sz="5400" dirty="0" smtClean="0"/>
              <a:t>Уровень урбанизации: </a:t>
            </a:r>
            <a:r>
              <a:rPr lang="en-US" sz="5400" dirty="0" smtClean="0"/>
              <a:t>74</a:t>
            </a:r>
            <a:r>
              <a:rPr lang="ru-RU" sz="5400" dirty="0" smtClean="0"/>
              <a:t> % населения проживает в городах.</a:t>
            </a:r>
            <a:endParaRPr lang="ru-RU" sz="5400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59" y="1300138"/>
            <a:ext cx="11511399" cy="7316886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Состав района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2368" y="1228700"/>
            <a:ext cx="9639190" cy="731631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800" dirty="0" smtClean="0"/>
              <a:t>Республика Татарстан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800" dirty="0" smtClean="0"/>
              <a:t>Астраханская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800" dirty="0" smtClean="0"/>
              <a:t>Волгоградская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800" dirty="0" smtClean="0"/>
              <a:t>Пензенская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800" dirty="0" smtClean="0"/>
              <a:t>Самарская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800" dirty="0" smtClean="0"/>
              <a:t>Саратовская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800" dirty="0" smtClean="0"/>
              <a:t>Ульяновская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800" dirty="0" smtClean="0"/>
              <a:t>Республика Калмыкия</a:t>
            </a:r>
          </a:p>
          <a:p>
            <a:pPr marL="742950" indent="-742950">
              <a:buFont typeface="+mj-lt"/>
              <a:buAutoNum type="arabicPeriod"/>
            </a:pPr>
            <a:endParaRPr lang="ru-RU" sz="4800" dirty="0" smtClean="0"/>
          </a:p>
          <a:p>
            <a:pPr marL="742950" indent="-742950">
              <a:buFont typeface="+mj-lt"/>
              <a:buAutoNum type="arabicPeriod"/>
            </a:pPr>
            <a:endParaRPr lang="ru-RU" sz="4800" dirty="0" smtClean="0"/>
          </a:p>
          <a:p>
            <a:pPr marL="742950" indent="-742950">
              <a:buFont typeface="+mj-lt"/>
              <a:buAutoNum type="arabicPeriod"/>
            </a:pPr>
            <a:endParaRPr lang="ru-RU" sz="4800" dirty="0" smtClean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60" y="2300270"/>
            <a:ext cx="11511399" cy="6286544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628632"/>
            <a:ext cx="11521440" cy="16002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Экономико-географическое положение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443146"/>
            <a:ext cx="11511479" cy="5857916"/>
          </a:xfrm>
        </p:spPr>
        <p:txBody>
          <a:bodyPr numCol="1">
            <a:noAutofit/>
          </a:bodyPr>
          <a:lstStyle/>
          <a:p>
            <a:pPr marL="179388" indent="246063">
              <a:buNone/>
            </a:pPr>
            <a:r>
              <a:rPr lang="ru-RU" sz="2800" dirty="0" smtClean="0"/>
              <a:t>У района исключительно выгодное экономико-географическое положение. Именно о нем, наряду с Волго-Вятским районом, можно сказать, что он находится в центре, так как граничит с четырьмя другими экономическими районами и с Республикой Казахстан. На юге район выходит к Каспийскому морю, что позволяет через южные его порты осуществлять связь с Туркменией, Ираном и Азербайджаном.</a:t>
            </a:r>
            <a:r>
              <a:rPr lang="en-US" sz="2800" dirty="0" smtClean="0"/>
              <a:t> </a:t>
            </a:r>
            <a:r>
              <a:rPr lang="ru-RU" sz="2800" dirty="0" smtClean="0"/>
              <a:t>Главнейшими ресурсами являются нефть и газ. Наиболее мощные залежи нефти сосредоточены в Самарской области и Татарии, по газу выделяются области юга района (крупнейшее газоконденсатное месторождение расположено в Астраханской области). Агроклиматические и почвенные ресурсы позволяют выращивать здесь многие сельскохозяйственные культуры умеренного пояса, а в самых засушливых районах иметь значительные площади для выпаса овец и крупного рогатого скота.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User\Desktop\150230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08" y="157130"/>
            <a:ext cx="12287336" cy="1324728"/>
          </a:xfrm>
          <a:prstGeom prst="rect">
            <a:avLst/>
          </a:prstGeom>
          <a:noFill/>
        </p:spPr>
      </p:pic>
      <p:pic>
        <p:nvPicPr>
          <p:cNvPr id="147" name="Picture 7" descr="C:\Users\User\Desktop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58" y="7412424"/>
            <a:ext cx="2128709" cy="2135829"/>
          </a:xfrm>
          <a:prstGeom prst="rect">
            <a:avLst/>
          </a:prstGeom>
          <a:noFill/>
        </p:spPr>
      </p:pic>
      <p:pic>
        <p:nvPicPr>
          <p:cNvPr id="148" name="Picture 8" descr="C:\Users\User\Desktop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067" y="7372368"/>
            <a:ext cx="2128709" cy="2135829"/>
          </a:xfrm>
          <a:prstGeom prst="rect">
            <a:avLst/>
          </a:prstGeom>
          <a:noFill/>
        </p:spPr>
      </p:pic>
      <p:pic>
        <p:nvPicPr>
          <p:cNvPr id="149" name="Picture 6" descr="C:\Users\User\Desktop\Рейтинг.png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889" y="7873459"/>
            <a:ext cx="2068724" cy="1220851"/>
          </a:xfrm>
          <a:prstGeom prst="rect">
            <a:avLst/>
          </a:prstGeom>
          <a:noFill/>
        </p:spPr>
      </p:pic>
      <p:pic>
        <p:nvPicPr>
          <p:cNvPr id="151" name="Picture 9" descr="C:\Users\User\Desktop\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542" y="7465370"/>
            <a:ext cx="2128709" cy="2135830"/>
          </a:xfrm>
          <a:prstGeom prst="rect">
            <a:avLst/>
          </a:prstGeom>
          <a:noFill/>
        </p:spPr>
      </p:pic>
      <p:pic>
        <p:nvPicPr>
          <p:cNvPr id="152" name="Picture 4" descr="C:\Users\User\Desktop\Без имени-1.png">
            <a:hlinkClick r:id="rId8" action="ppaction://hlinksldjump" tooltip="Карта" highlightClick="1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527" y="8027464"/>
            <a:ext cx="1869566" cy="1103319"/>
          </a:xfrm>
          <a:prstGeom prst="rect">
            <a:avLst/>
          </a:prstGeom>
          <a:noFill/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640080" y="85692"/>
            <a:ext cx="11832950" cy="1643074"/>
          </a:xfrm>
          <a:prstGeom prst="rect">
            <a:avLst/>
          </a:prstGeom>
        </p:spPr>
        <p:txBody>
          <a:bodyPr vert="horz" lIns="127970" tIns="63984" rIns="127970" bIns="63984" rtlCol="0" anchor="ctr">
            <a:noAutofit/>
          </a:bodyPr>
          <a:lstStyle>
            <a:defPPr>
              <a:defRPr lang="ru-RU"/>
            </a:defPPr>
            <a:lvl1pPr algn="ctr">
              <a:defRPr sz="57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Уральский </a:t>
            </a:r>
            <a:br>
              <a:rPr lang="ru-RU" dirty="0"/>
            </a:br>
            <a:r>
              <a:rPr lang="ru-RU" dirty="0"/>
              <a:t>экономический район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662307" y="7900409"/>
            <a:ext cx="8056984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hlinkClick r:id="rId10" action="ppaction://hlinksldjump"/>
          </p:cNvPr>
          <p:cNvSpPr/>
          <p:nvPr/>
        </p:nvSpPr>
        <p:spPr>
          <a:xfrm>
            <a:off x="4586107" y="787243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Общая информация</a:t>
            </a:r>
          </a:p>
        </p:txBody>
      </p:sp>
      <p:sp>
        <p:nvSpPr>
          <p:cNvPr id="41" name="Прямоугольник 40">
            <a:hlinkClick r:id="rId11" action="ppaction://hlinksldjump"/>
          </p:cNvPr>
          <p:cNvSpPr/>
          <p:nvPr/>
        </p:nvSpPr>
        <p:spPr>
          <a:xfrm>
            <a:off x="4613481" y="8753343"/>
            <a:ext cx="8105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Экономико-географическое положение</a:t>
            </a:r>
            <a:endParaRPr lang="ru-RU" sz="3600" dirty="0"/>
          </a:p>
        </p:txBody>
      </p:sp>
      <p:sp>
        <p:nvSpPr>
          <p:cNvPr id="42" name="Прямоугольник 41">
            <a:hlinkClick r:id="rId12" action="ppaction://hlinksldjump"/>
          </p:cNvPr>
          <p:cNvSpPr/>
          <p:nvPr/>
        </p:nvSpPr>
        <p:spPr>
          <a:xfrm>
            <a:off x="4581550" y="8315148"/>
            <a:ext cx="313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Состав района</a:t>
            </a:r>
          </a:p>
        </p:txBody>
      </p:sp>
      <p:pic>
        <p:nvPicPr>
          <p:cNvPr id="4103" name="Picture 7" descr="C:\Users\User\Desktop\Рисунок6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1154" y="5106581"/>
            <a:ext cx="1730561" cy="1755870"/>
          </a:xfrm>
          <a:prstGeom prst="rect">
            <a:avLst/>
          </a:prstGeom>
          <a:noFill/>
        </p:spPr>
      </p:pic>
      <p:grpSp>
        <p:nvGrpSpPr>
          <p:cNvPr id="46" name="Группа 45"/>
          <p:cNvGrpSpPr/>
          <p:nvPr/>
        </p:nvGrpSpPr>
        <p:grpSpPr>
          <a:xfrm>
            <a:off x="1114388" y="1269459"/>
            <a:ext cx="10998302" cy="6388661"/>
            <a:chOff x="1114388" y="1269459"/>
            <a:chExt cx="10998302" cy="6388661"/>
          </a:xfrm>
        </p:grpSpPr>
        <p:pic>
          <p:nvPicPr>
            <p:cNvPr id="4102" name="Picture 6" descr="C:\Users\User\Desktop\Рисунок5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924" y="5541597"/>
              <a:ext cx="1901402" cy="1415769"/>
            </a:xfrm>
            <a:prstGeom prst="rect">
              <a:avLst/>
            </a:prstGeom>
            <a:noFill/>
          </p:spPr>
        </p:pic>
        <p:pic>
          <p:nvPicPr>
            <p:cNvPr id="4099" name="Picture 3" descr="C:\Users\User\Desktop\Рисунок2.pn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627" y="3980285"/>
              <a:ext cx="966519" cy="740313"/>
            </a:xfrm>
            <a:prstGeom prst="rect">
              <a:avLst/>
            </a:prstGeom>
            <a:noFill/>
          </p:spPr>
        </p:pic>
        <p:pic>
          <p:nvPicPr>
            <p:cNvPr id="4098" name="Picture 2" descr="C:\Users\User\Desktop\Рисунок1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878" y="4515927"/>
              <a:ext cx="1773238" cy="1060450"/>
            </a:xfrm>
            <a:prstGeom prst="rect">
              <a:avLst/>
            </a:prstGeom>
            <a:noFill/>
          </p:spPr>
        </p:pic>
        <p:grpSp>
          <p:nvGrpSpPr>
            <p:cNvPr id="44" name="Группа 43"/>
            <p:cNvGrpSpPr/>
            <p:nvPr/>
          </p:nvGrpSpPr>
          <p:grpSpPr>
            <a:xfrm>
              <a:off x="1114388" y="1269459"/>
              <a:ext cx="10998302" cy="6388661"/>
              <a:chOff x="1114388" y="1269459"/>
              <a:chExt cx="10998302" cy="6388661"/>
            </a:xfrm>
          </p:grpSpPr>
          <p:pic>
            <p:nvPicPr>
              <p:cNvPr id="257" name="Picture 5" descr="C:\Users\User\Desktop\Рисунок4.png"/>
              <p:cNvPicPr>
                <a:picLocks noChangeAspect="1" noChangeArrowheads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1096" y="5869045"/>
                <a:ext cx="911155" cy="1615085"/>
              </a:xfrm>
              <a:prstGeom prst="rect">
                <a:avLst/>
              </a:prstGeom>
              <a:noFill/>
            </p:spPr>
          </p:pic>
          <p:pic>
            <p:nvPicPr>
              <p:cNvPr id="4100" name="Picture 4" descr="C:\Users\User\Desktop\Рисунок3.png"/>
              <p:cNvPicPr>
                <a:picLocks noChangeAspect="1" noChangeArrowheads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8792" y="2256039"/>
                <a:ext cx="3334573" cy="3049836"/>
              </a:xfrm>
              <a:prstGeom prst="rect">
                <a:avLst/>
              </a:prstGeom>
              <a:noFill/>
            </p:spPr>
          </p:pic>
          <p:pic>
            <p:nvPicPr>
              <p:cNvPr id="4104" name="Picture 8" descr="C:\Users\User\Desktop\Рисунок7.png"/>
              <p:cNvPicPr>
                <a:picLocks noChangeAspect="1" noChangeArrowheads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1623" y="3812606"/>
                <a:ext cx="2126027" cy="3845514"/>
              </a:xfrm>
              <a:prstGeom prst="rect">
                <a:avLst/>
              </a:prstGeom>
              <a:noFill/>
            </p:spPr>
          </p:pic>
          <p:sp>
            <p:nvSpPr>
              <p:cNvPr id="136" name="Полилиния 135">
                <a:hlinkClick r:id="" action="ppaction://noaction"/>
              </p:cNvPr>
              <p:cNvSpPr/>
              <p:nvPr/>
            </p:nvSpPr>
            <p:spPr>
              <a:xfrm>
                <a:off x="1114388" y="3971639"/>
                <a:ext cx="329310" cy="259393"/>
              </a:xfrm>
              <a:custGeom>
                <a:avLst/>
                <a:gdLst>
                  <a:gd name="connsiteX0" fmla="*/ 258233 w 260350"/>
                  <a:gd name="connsiteY0" fmla="*/ 165100 h 204258"/>
                  <a:gd name="connsiteX1" fmla="*/ 213783 w 260350"/>
                  <a:gd name="connsiteY1" fmla="*/ 44450 h 204258"/>
                  <a:gd name="connsiteX2" fmla="*/ 175683 w 260350"/>
                  <a:gd name="connsiteY2" fmla="*/ 31750 h 204258"/>
                  <a:gd name="connsiteX3" fmla="*/ 162983 w 260350"/>
                  <a:gd name="connsiteY3" fmla="*/ 69850 h 204258"/>
                  <a:gd name="connsiteX4" fmla="*/ 124883 w 260350"/>
                  <a:gd name="connsiteY4" fmla="*/ 25400 h 204258"/>
                  <a:gd name="connsiteX5" fmla="*/ 74083 w 260350"/>
                  <a:gd name="connsiteY5" fmla="*/ 0 h 204258"/>
                  <a:gd name="connsiteX6" fmla="*/ 4233 w 260350"/>
                  <a:gd name="connsiteY6" fmla="*/ 25400 h 204258"/>
                  <a:gd name="connsiteX7" fmla="*/ 48683 w 260350"/>
                  <a:gd name="connsiteY7" fmla="*/ 82550 h 204258"/>
                  <a:gd name="connsiteX8" fmla="*/ 105833 w 260350"/>
                  <a:gd name="connsiteY8" fmla="*/ 146050 h 204258"/>
                  <a:gd name="connsiteX9" fmla="*/ 156633 w 260350"/>
                  <a:gd name="connsiteY9" fmla="*/ 190500 h 204258"/>
                  <a:gd name="connsiteX10" fmla="*/ 201083 w 260350"/>
                  <a:gd name="connsiteY10" fmla="*/ 203200 h 204258"/>
                  <a:gd name="connsiteX11" fmla="*/ 258233 w 260350"/>
                  <a:gd name="connsiteY11" fmla="*/ 165100 h 20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0350" h="204258">
                    <a:moveTo>
                      <a:pt x="258233" y="165100"/>
                    </a:moveTo>
                    <a:cubicBezTo>
                      <a:pt x="260350" y="138642"/>
                      <a:pt x="227541" y="66675"/>
                      <a:pt x="213783" y="44450"/>
                    </a:cubicBezTo>
                    <a:cubicBezTo>
                      <a:pt x="200025" y="22225"/>
                      <a:pt x="184150" y="27517"/>
                      <a:pt x="175683" y="31750"/>
                    </a:cubicBezTo>
                    <a:cubicBezTo>
                      <a:pt x="167216" y="35983"/>
                      <a:pt x="171450" y="70908"/>
                      <a:pt x="162983" y="69850"/>
                    </a:cubicBezTo>
                    <a:cubicBezTo>
                      <a:pt x="154516" y="68792"/>
                      <a:pt x="139699" y="37042"/>
                      <a:pt x="124883" y="25400"/>
                    </a:cubicBezTo>
                    <a:cubicBezTo>
                      <a:pt x="110067" y="13758"/>
                      <a:pt x="94191" y="0"/>
                      <a:pt x="74083" y="0"/>
                    </a:cubicBezTo>
                    <a:cubicBezTo>
                      <a:pt x="53975" y="0"/>
                      <a:pt x="8466" y="11642"/>
                      <a:pt x="4233" y="25400"/>
                    </a:cubicBezTo>
                    <a:cubicBezTo>
                      <a:pt x="0" y="39158"/>
                      <a:pt x="31750" y="62442"/>
                      <a:pt x="48683" y="82550"/>
                    </a:cubicBezTo>
                    <a:cubicBezTo>
                      <a:pt x="65616" y="102658"/>
                      <a:pt x="87841" y="128058"/>
                      <a:pt x="105833" y="146050"/>
                    </a:cubicBezTo>
                    <a:cubicBezTo>
                      <a:pt x="123825" y="164042"/>
                      <a:pt x="140758" y="180975"/>
                      <a:pt x="156633" y="190500"/>
                    </a:cubicBezTo>
                    <a:cubicBezTo>
                      <a:pt x="172508" y="200025"/>
                      <a:pt x="185208" y="204258"/>
                      <a:pt x="201083" y="203200"/>
                    </a:cubicBezTo>
                    <a:cubicBezTo>
                      <a:pt x="216958" y="202142"/>
                      <a:pt x="256116" y="191558"/>
                      <a:pt x="258233" y="16510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" name="Группа 213"/>
              <p:cNvGrpSpPr/>
              <p:nvPr/>
            </p:nvGrpSpPr>
            <p:grpSpPr>
              <a:xfrm>
                <a:off x="1614458" y="5248278"/>
                <a:ext cx="807063" cy="678779"/>
                <a:chOff x="1618489" y="5295327"/>
                <a:chExt cx="807063" cy="678779"/>
              </a:xfrm>
              <a:solidFill>
                <a:schemeClr val="accent6">
                  <a:lumMod val="50000"/>
                </a:schemeClr>
              </a:solidFill>
            </p:grpSpPr>
            <p:sp>
              <p:nvSpPr>
                <p:cNvPr id="250" name="Полилиния 123">
                  <a:hlinkClick r:id="" action="ppaction://noaction"/>
                </p:cNvPr>
                <p:cNvSpPr/>
                <p:nvPr/>
              </p:nvSpPr>
              <p:spPr>
                <a:xfrm>
                  <a:off x="1792798" y="5577561"/>
                  <a:ext cx="455421" cy="396545"/>
                </a:xfrm>
                <a:custGeom>
                  <a:avLst/>
                  <a:gdLst>
                    <a:gd name="connsiteX0" fmla="*/ 354806 w 358775"/>
                    <a:gd name="connsiteY0" fmla="*/ 225425 h 311150"/>
                    <a:gd name="connsiteX1" fmla="*/ 273844 w 358775"/>
                    <a:gd name="connsiteY1" fmla="*/ 115887 h 311150"/>
                    <a:gd name="connsiteX2" fmla="*/ 226219 w 358775"/>
                    <a:gd name="connsiteY2" fmla="*/ 82550 h 311150"/>
                    <a:gd name="connsiteX3" fmla="*/ 178594 w 358775"/>
                    <a:gd name="connsiteY3" fmla="*/ 25400 h 311150"/>
                    <a:gd name="connsiteX4" fmla="*/ 140494 w 358775"/>
                    <a:gd name="connsiteY4" fmla="*/ 1587 h 311150"/>
                    <a:gd name="connsiteX5" fmla="*/ 88106 w 358775"/>
                    <a:gd name="connsiteY5" fmla="*/ 34925 h 311150"/>
                    <a:gd name="connsiteX6" fmla="*/ 83344 w 358775"/>
                    <a:gd name="connsiteY6" fmla="*/ 96837 h 311150"/>
                    <a:gd name="connsiteX7" fmla="*/ 73819 w 358775"/>
                    <a:gd name="connsiteY7" fmla="*/ 149225 h 311150"/>
                    <a:gd name="connsiteX8" fmla="*/ 7144 w 358775"/>
                    <a:gd name="connsiteY8" fmla="*/ 206375 h 311150"/>
                    <a:gd name="connsiteX9" fmla="*/ 30956 w 358775"/>
                    <a:gd name="connsiteY9" fmla="*/ 263525 h 311150"/>
                    <a:gd name="connsiteX10" fmla="*/ 102394 w 358775"/>
                    <a:gd name="connsiteY10" fmla="*/ 296862 h 311150"/>
                    <a:gd name="connsiteX11" fmla="*/ 178594 w 358775"/>
                    <a:gd name="connsiteY11" fmla="*/ 301625 h 311150"/>
                    <a:gd name="connsiteX12" fmla="*/ 216694 w 358775"/>
                    <a:gd name="connsiteY12" fmla="*/ 239712 h 311150"/>
                    <a:gd name="connsiteX13" fmla="*/ 297656 w 358775"/>
                    <a:gd name="connsiteY13" fmla="*/ 263525 h 311150"/>
                    <a:gd name="connsiteX14" fmla="*/ 354806 w 358775"/>
                    <a:gd name="connsiteY14" fmla="*/ 225425 h 311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775" h="311150">
                      <a:moveTo>
                        <a:pt x="354806" y="225425"/>
                      </a:moveTo>
                      <a:cubicBezTo>
                        <a:pt x="350837" y="200819"/>
                        <a:pt x="295275" y="139699"/>
                        <a:pt x="273844" y="115887"/>
                      </a:cubicBezTo>
                      <a:cubicBezTo>
                        <a:pt x="252413" y="92075"/>
                        <a:pt x="242094" y="97631"/>
                        <a:pt x="226219" y="82550"/>
                      </a:cubicBezTo>
                      <a:cubicBezTo>
                        <a:pt x="210344" y="67469"/>
                        <a:pt x="192881" y="38894"/>
                        <a:pt x="178594" y="25400"/>
                      </a:cubicBezTo>
                      <a:cubicBezTo>
                        <a:pt x="164307" y="11906"/>
                        <a:pt x="155575" y="0"/>
                        <a:pt x="140494" y="1587"/>
                      </a:cubicBezTo>
                      <a:cubicBezTo>
                        <a:pt x="125413" y="3174"/>
                        <a:pt x="97631" y="19050"/>
                        <a:pt x="88106" y="34925"/>
                      </a:cubicBezTo>
                      <a:cubicBezTo>
                        <a:pt x="78581" y="50800"/>
                        <a:pt x="85725" y="77787"/>
                        <a:pt x="83344" y="96837"/>
                      </a:cubicBezTo>
                      <a:cubicBezTo>
                        <a:pt x="80963" y="115887"/>
                        <a:pt x="86519" y="130969"/>
                        <a:pt x="73819" y="149225"/>
                      </a:cubicBezTo>
                      <a:cubicBezTo>
                        <a:pt x="61119" y="167481"/>
                        <a:pt x="14288" y="187325"/>
                        <a:pt x="7144" y="206375"/>
                      </a:cubicBezTo>
                      <a:cubicBezTo>
                        <a:pt x="0" y="225425"/>
                        <a:pt x="15081" y="248444"/>
                        <a:pt x="30956" y="263525"/>
                      </a:cubicBezTo>
                      <a:cubicBezTo>
                        <a:pt x="46831" y="278606"/>
                        <a:pt x="77788" y="290512"/>
                        <a:pt x="102394" y="296862"/>
                      </a:cubicBezTo>
                      <a:cubicBezTo>
                        <a:pt x="127000" y="303212"/>
                        <a:pt x="159544" y="311150"/>
                        <a:pt x="178594" y="301625"/>
                      </a:cubicBezTo>
                      <a:cubicBezTo>
                        <a:pt x="197644" y="292100"/>
                        <a:pt x="196850" y="246062"/>
                        <a:pt x="216694" y="239712"/>
                      </a:cubicBezTo>
                      <a:cubicBezTo>
                        <a:pt x="236538" y="233362"/>
                        <a:pt x="277812" y="259556"/>
                        <a:pt x="297656" y="263525"/>
                      </a:cubicBezTo>
                      <a:cubicBezTo>
                        <a:pt x="317500" y="267494"/>
                        <a:pt x="358775" y="250031"/>
                        <a:pt x="354806" y="225425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1" name="Полилиния 124">
                  <a:hlinkClick r:id="" action="ppaction://noaction"/>
                </p:cNvPr>
                <p:cNvSpPr/>
                <p:nvPr/>
              </p:nvSpPr>
              <p:spPr>
                <a:xfrm>
                  <a:off x="1627556" y="5497645"/>
                  <a:ext cx="279097" cy="350011"/>
                </a:xfrm>
                <a:custGeom>
                  <a:avLst/>
                  <a:gdLst>
                    <a:gd name="connsiteX0" fmla="*/ 213519 w 219869"/>
                    <a:gd name="connsiteY0" fmla="*/ 116681 h 274637"/>
                    <a:gd name="connsiteX1" fmla="*/ 165894 w 219869"/>
                    <a:gd name="connsiteY1" fmla="*/ 64293 h 274637"/>
                    <a:gd name="connsiteX2" fmla="*/ 127794 w 219869"/>
                    <a:gd name="connsiteY2" fmla="*/ 59531 h 274637"/>
                    <a:gd name="connsiteX3" fmla="*/ 70644 w 219869"/>
                    <a:gd name="connsiteY3" fmla="*/ 16668 h 274637"/>
                    <a:gd name="connsiteX4" fmla="*/ 32544 w 219869"/>
                    <a:gd name="connsiteY4" fmla="*/ 2381 h 274637"/>
                    <a:gd name="connsiteX5" fmla="*/ 8731 w 219869"/>
                    <a:gd name="connsiteY5" fmla="*/ 30956 h 274637"/>
                    <a:gd name="connsiteX6" fmla="*/ 3969 w 219869"/>
                    <a:gd name="connsiteY6" fmla="*/ 54768 h 274637"/>
                    <a:gd name="connsiteX7" fmla="*/ 32544 w 219869"/>
                    <a:gd name="connsiteY7" fmla="*/ 102393 h 274637"/>
                    <a:gd name="connsiteX8" fmla="*/ 65881 w 219869"/>
                    <a:gd name="connsiteY8" fmla="*/ 140493 h 274637"/>
                    <a:gd name="connsiteX9" fmla="*/ 94456 w 219869"/>
                    <a:gd name="connsiteY9" fmla="*/ 140493 h 274637"/>
                    <a:gd name="connsiteX10" fmla="*/ 103981 w 219869"/>
                    <a:gd name="connsiteY10" fmla="*/ 192881 h 274637"/>
                    <a:gd name="connsiteX11" fmla="*/ 108744 w 219869"/>
                    <a:gd name="connsiteY11" fmla="*/ 250031 h 274637"/>
                    <a:gd name="connsiteX12" fmla="*/ 132556 w 219869"/>
                    <a:gd name="connsiteY12" fmla="*/ 273843 h 274637"/>
                    <a:gd name="connsiteX13" fmla="*/ 180181 w 219869"/>
                    <a:gd name="connsiteY13" fmla="*/ 245268 h 274637"/>
                    <a:gd name="connsiteX14" fmla="*/ 203994 w 219869"/>
                    <a:gd name="connsiteY14" fmla="*/ 211931 h 274637"/>
                    <a:gd name="connsiteX15" fmla="*/ 213519 w 219869"/>
                    <a:gd name="connsiteY15" fmla="*/ 116681 h 274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9869" h="274637">
                      <a:moveTo>
                        <a:pt x="213519" y="116681"/>
                      </a:moveTo>
                      <a:cubicBezTo>
                        <a:pt x="207169" y="92075"/>
                        <a:pt x="180181" y="73818"/>
                        <a:pt x="165894" y="64293"/>
                      </a:cubicBezTo>
                      <a:cubicBezTo>
                        <a:pt x="151607" y="54768"/>
                        <a:pt x="143669" y="67468"/>
                        <a:pt x="127794" y="59531"/>
                      </a:cubicBezTo>
                      <a:cubicBezTo>
                        <a:pt x="111919" y="51594"/>
                        <a:pt x="86519" y="26193"/>
                        <a:pt x="70644" y="16668"/>
                      </a:cubicBezTo>
                      <a:cubicBezTo>
                        <a:pt x="54769" y="7143"/>
                        <a:pt x="42863" y="0"/>
                        <a:pt x="32544" y="2381"/>
                      </a:cubicBezTo>
                      <a:cubicBezTo>
                        <a:pt x="22225" y="4762"/>
                        <a:pt x="13493" y="22225"/>
                        <a:pt x="8731" y="30956"/>
                      </a:cubicBezTo>
                      <a:cubicBezTo>
                        <a:pt x="3969" y="39687"/>
                        <a:pt x="0" y="42862"/>
                        <a:pt x="3969" y="54768"/>
                      </a:cubicBezTo>
                      <a:cubicBezTo>
                        <a:pt x="7938" y="66674"/>
                        <a:pt x="22225" y="88106"/>
                        <a:pt x="32544" y="102393"/>
                      </a:cubicBezTo>
                      <a:cubicBezTo>
                        <a:pt x="42863" y="116680"/>
                        <a:pt x="55562" y="134143"/>
                        <a:pt x="65881" y="140493"/>
                      </a:cubicBezTo>
                      <a:cubicBezTo>
                        <a:pt x="76200" y="146843"/>
                        <a:pt x="88106" y="131762"/>
                        <a:pt x="94456" y="140493"/>
                      </a:cubicBezTo>
                      <a:cubicBezTo>
                        <a:pt x="100806" y="149224"/>
                        <a:pt x="101600" y="174625"/>
                        <a:pt x="103981" y="192881"/>
                      </a:cubicBezTo>
                      <a:cubicBezTo>
                        <a:pt x="106362" y="211137"/>
                        <a:pt x="103981" y="236537"/>
                        <a:pt x="108744" y="250031"/>
                      </a:cubicBezTo>
                      <a:cubicBezTo>
                        <a:pt x="113507" y="263525"/>
                        <a:pt x="120650" y="274637"/>
                        <a:pt x="132556" y="273843"/>
                      </a:cubicBezTo>
                      <a:cubicBezTo>
                        <a:pt x="144462" y="273049"/>
                        <a:pt x="168275" y="255587"/>
                        <a:pt x="180181" y="245268"/>
                      </a:cubicBezTo>
                      <a:cubicBezTo>
                        <a:pt x="192087" y="234949"/>
                        <a:pt x="200025" y="234950"/>
                        <a:pt x="203994" y="211931"/>
                      </a:cubicBezTo>
                      <a:cubicBezTo>
                        <a:pt x="207963" y="188912"/>
                        <a:pt x="219869" y="141287"/>
                        <a:pt x="213519" y="116681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2" name="Полилиния 251">
                  <a:hlinkClick r:id="" action="ppaction://noaction"/>
                </p:cNvPr>
                <p:cNvSpPr/>
                <p:nvPr/>
              </p:nvSpPr>
              <p:spPr>
                <a:xfrm>
                  <a:off x="1618489" y="5295327"/>
                  <a:ext cx="335519" cy="339895"/>
                </a:xfrm>
                <a:custGeom>
                  <a:avLst/>
                  <a:gdLst>
                    <a:gd name="connsiteX0" fmla="*/ 263524 w 264318"/>
                    <a:gd name="connsiteY0" fmla="*/ 223043 h 266700"/>
                    <a:gd name="connsiteX1" fmla="*/ 211137 w 264318"/>
                    <a:gd name="connsiteY1" fmla="*/ 137318 h 266700"/>
                    <a:gd name="connsiteX2" fmla="*/ 182562 w 264318"/>
                    <a:gd name="connsiteY2" fmla="*/ 61118 h 266700"/>
                    <a:gd name="connsiteX3" fmla="*/ 120649 w 264318"/>
                    <a:gd name="connsiteY3" fmla="*/ 8731 h 266700"/>
                    <a:gd name="connsiteX4" fmla="*/ 73024 w 264318"/>
                    <a:gd name="connsiteY4" fmla="*/ 8731 h 266700"/>
                    <a:gd name="connsiteX5" fmla="*/ 25399 w 264318"/>
                    <a:gd name="connsiteY5" fmla="*/ 37306 h 266700"/>
                    <a:gd name="connsiteX6" fmla="*/ 1587 w 264318"/>
                    <a:gd name="connsiteY6" fmla="*/ 46831 h 266700"/>
                    <a:gd name="connsiteX7" fmla="*/ 15874 w 264318"/>
                    <a:gd name="connsiteY7" fmla="*/ 99218 h 266700"/>
                    <a:gd name="connsiteX8" fmla="*/ 39687 w 264318"/>
                    <a:gd name="connsiteY8" fmla="*/ 151606 h 266700"/>
                    <a:gd name="connsiteX9" fmla="*/ 87312 w 264318"/>
                    <a:gd name="connsiteY9" fmla="*/ 184943 h 266700"/>
                    <a:gd name="connsiteX10" fmla="*/ 120649 w 264318"/>
                    <a:gd name="connsiteY10" fmla="*/ 208756 h 266700"/>
                    <a:gd name="connsiteX11" fmla="*/ 168274 w 264318"/>
                    <a:gd name="connsiteY11" fmla="*/ 223043 h 266700"/>
                    <a:gd name="connsiteX12" fmla="*/ 215899 w 264318"/>
                    <a:gd name="connsiteY12" fmla="*/ 265906 h 266700"/>
                    <a:gd name="connsiteX13" fmla="*/ 263524 w 264318"/>
                    <a:gd name="connsiteY13" fmla="*/ 223043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4318" h="266700">
                      <a:moveTo>
                        <a:pt x="263524" y="223043"/>
                      </a:moveTo>
                      <a:cubicBezTo>
                        <a:pt x="262730" y="201612"/>
                        <a:pt x="224631" y="164305"/>
                        <a:pt x="211137" y="137318"/>
                      </a:cubicBezTo>
                      <a:cubicBezTo>
                        <a:pt x="197643" y="110331"/>
                        <a:pt x="197643" y="82549"/>
                        <a:pt x="182562" y="61118"/>
                      </a:cubicBezTo>
                      <a:cubicBezTo>
                        <a:pt x="167481" y="39687"/>
                        <a:pt x="138905" y="17462"/>
                        <a:pt x="120649" y="8731"/>
                      </a:cubicBezTo>
                      <a:cubicBezTo>
                        <a:pt x="102393" y="0"/>
                        <a:pt x="88899" y="3969"/>
                        <a:pt x="73024" y="8731"/>
                      </a:cubicBezTo>
                      <a:cubicBezTo>
                        <a:pt x="57149" y="13493"/>
                        <a:pt x="37305" y="30956"/>
                        <a:pt x="25399" y="37306"/>
                      </a:cubicBezTo>
                      <a:cubicBezTo>
                        <a:pt x="13493" y="43656"/>
                        <a:pt x="3175" y="36512"/>
                        <a:pt x="1587" y="46831"/>
                      </a:cubicBezTo>
                      <a:cubicBezTo>
                        <a:pt x="0" y="57150"/>
                        <a:pt x="9524" y="81756"/>
                        <a:pt x="15874" y="99218"/>
                      </a:cubicBezTo>
                      <a:cubicBezTo>
                        <a:pt x="22224" y="116680"/>
                        <a:pt x="27781" y="137319"/>
                        <a:pt x="39687" y="151606"/>
                      </a:cubicBezTo>
                      <a:cubicBezTo>
                        <a:pt x="51593" y="165893"/>
                        <a:pt x="87312" y="184943"/>
                        <a:pt x="87312" y="184943"/>
                      </a:cubicBezTo>
                      <a:cubicBezTo>
                        <a:pt x="100806" y="194468"/>
                        <a:pt x="107155" y="202406"/>
                        <a:pt x="120649" y="208756"/>
                      </a:cubicBezTo>
                      <a:cubicBezTo>
                        <a:pt x="134143" y="215106"/>
                        <a:pt x="152399" y="213518"/>
                        <a:pt x="168274" y="223043"/>
                      </a:cubicBezTo>
                      <a:cubicBezTo>
                        <a:pt x="184149" y="232568"/>
                        <a:pt x="197643" y="265112"/>
                        <a:pt x="215899" y="265906"/>
                      </a:cubicBezTo>
                      <a:cubicBezTo>
                        <a:pt x="234155" y="266700"/>
                        <a:pt x="264318" y="244474"/>
                        <a:pt x="263524" y="223043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3" name="Полилиния 252">
                  <a:hlinkClick r:id="" action="ppaction://noaction"/>
                </p:cNvPr>
                <p:cNvSpPr/>
                <p:nvPr/>
              </p:nvSpPr>
              <p:spPr>
                <a:xfrm>
                  <a:off x="2123281" y="5526981"/>
                  <a:ext cx="302271" cy="328768"/>
                </a:xfrm>
                <a:custGeom>
                  <a:avLst/>
                  <a:gdLst>
                    <a:gd name="connsiteX0" fmla="*/ 199231 w 238125"/>
                    <a:gd name="connsiteY0" fmla="*/ 203200 h 257969"/>
                    <a:gd name="connsiteX1" fmla="*/ 213519 w 238125"/>
                    <a:gd name="connsiteY1" fmla="*/ 84138 h 257969"/>
                    <a:gd name="connsiteX2" fmla="*/ 237331 w 238125"/>
                    <a:gd name="connsiteY2" fmla="*/ 46038 h 257969"/>
                    <a:gd name="connsiteX3" fmla="*/ 208756 w 238125"/>
                    <a:gd name="connsiteY3" fmla="*/ 12700 h 257969"/>
                    <a:gd name="connsiteX4" fmla="*/ 165894 w 238125"/>
                    <a:gd name="connsiteY4" fmla="*/ 17463 h 257969"/>
                    <a:gd name="connsiteX5" fmla="*/ 146844 w 238125"/>
                    <a:gd name="connsiteY5" fmla="*/ 26988 h 257969"/>
                    <a:gd name="connsiteX6" fmla="*/ 137319 w 238125"/>
                    <a:gd name="connsiteY6" fmla="*/ 7938 h 257969"/>
                    <a:gd name="connsiteX7" fmla="*/ 84931 w 238125"/>
                    <a:gd name="connsiteY7" fmla="*/ 3175 h 257969"/>
                    <a:gd name="connsiteX8" fmla="*/ 51594 w 238125"/>
                    <a:gd name="connsiteY8" fmla="*/ 26988 h 257969"/>
                    <a:gd name="connsiteX9" fmla="*/ 23019 w 238125"/>
                    <a:gd name="connsiteY9" fmla="*/ 50800 h 257969"/>
                    <a:gd name="connsiteX10" fmla="*/ 37306 w 238125"/>
                    <a:gd name="connsiteY10" fmla="*/ 84138 h 257969"/>
                    <a:gd name="connsiteX11" fmla="*/ 23019 w 238125"/>
                    <a:gd name="connsiteY11" fmla="*/ 122238 h 257969"/>
                    <a:gd name="connsiteX12" fmla="*/ 3969 w 238125"/>
                    <a:gd name="connsiteY12" fmla="*/ 131763 h 257969"/>
                    <a:gd name="connsiteX13" fmla="*/ 46831 w 238125"/>
                    <a:gd name="connsiteY13" fmla="*/ 184150 h 257969"/>
                    <a:gd name="connsiteX14" fmla="*/ 84931 w 238125"/>
                    <a:gd name="connsiteY14" fmla="*/ 227013 h 257969"/>
                    <a:gd name="connsiteX15" fmla="*/ 103981 w 238125"/>
                    <a:gd name="connsiteY15" fmla="*/ 255588 h 257969"/>
                    <a:gd name="connsiteX16" fmla="*/ 199231 w 238125"/>
                    <a:gd name="connsiteY16" fmla="*/ 203200 h 257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8125" h="257969">
                      <a:moveTo>
                        <a:pt x="199231" y="203200"/>
                      </a:moveTo>
                      <a:cubicBezTo>
                        <a:pt x="217487" y="174625"/>
                        <a:pt x="207169" y="110332"/>
                        <a:pt x="213519" y="84138"/>
                      </a:cubicBezTo>
                      <a:cubicBezTo>
                        <a:pt x="219869" y="57944"/>
                        <a:pt x="238125" y="57944"/>
                        <a:pt x="237331" y="46038"/>
                      </a:cubicBezTo>
                      <a:cubicBezTo>
                        <a:pt x="236537" y="34132"/>
                        <a:pt x="220662" y="17463"/>
                        <a:pt x="208756" y="12700"/>
                      </a:cubicBezTo>
                      <a:cubicBezTo>
                        <a:pt x="196850" y="7938"/>
                        <a:pt x="176213" y="15082"/>
                        <a:pt x="165894" y="17463"/>
                      </a:cubicBezTo>
                      <a:cubicBezTo>
                        <a:pt x="155575" y="19844"/>
                        <a:pt x="151606" y="28575"/>
                        <a:pt x="146844" y="26988"/>
                      </a:cubicBezTo>
                      <a:cubicBezTo>
                        <a:pt x="142082" y="25401"/>
                        <a:pt x="147638" y="11907"/>
                        <a:pt x="137319" y="7938"/>
                      </a:cubicBezTo>
                      <a:cubicBezTo>
                        <a:pt x="127000" y="3969"/>
                        <a:pt x="99218" y="0"/>
                        <a:pt x="84931" y="3175"/>
                      </a:cubicBezTo>
                      <a:cubicBezTo>
                        <a:pt x="70644" y="6350"/>
                        <a:pt x="61913" y="19051"/>
                        <a:pt x="51594" y="26988"/>
                      </a:cubicBezTo>
                      <a:cubicBezTo>
                        <a:pt x="41275" y="34925"/>
                        <a:pt x="25400" y="41275"/>
                        <a:pt x="23019" y="50800"/>
                      </a:cubicBezTo>
                      <a:cubicBezTo>
                        <a:pt x="20638" y="60325"/>
                        <a:pt x="37306" y="72232"/>
                        <a:pt x="37306" y="84138"/>
                      </a:cubicBezTo>
                      <a:cubicBezTo>
                        <a:pt x="37306" y="96044"/>
                        <a:pt x="28575" y="114300"/>
                        <a:pt x="23019" y="122238"/>
                      </a:cubicBezTo>
                      <a:cubicBezTo>
                        <a:pt x="17463" y="130176"/>
                        <a:pt x="0" y="121444"/>
                        <a:pt x="3969" y="131763"/>
                      </a:cubicBezTo>
                      <a:cubicBezTo>
                        <a:pt x="7938" y="142082"/>
                        <a:pt x="33337" y="168275"/>
                        <a:pt x="46831" y="184150"/>
                      </a:cubicBezTo>
                      <a:cubicBezTo>
                        <a:pt x="60325" y="200025"/>
                        <a:pt x="75406" y="215107"/>
                        <a:pt x="84931" y="227013"/>
                      </a:cubicBezTo>
                      <a:cubicBezTo>
                        <a:pt x="94456" y="238919"/>
                        <a:pt x="89694" y="257969"/>
                        <a:pt x="103981" y="255588"/>
                      </a:cubicBezTo>
                      <a:cubicBezTo>
                        <a:pt x="118268" y="253207"/>
                        <a:pt x="180975" y="231775"/>
                        <a:pt x="199231" y="203200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4" name="Полилиния 253">
                  <a:hlinkClick r:id="" action="ppaction://noaction"/>
                </p:cNvPr>
                <p:cNvSpPr/>
                <p:nvPr/>
              </p:nvSpPr>
              <p:spPr>
                <a:xfrm>
                  <a:off x="1936880" y="5398508"/>
                  <a:ext cx="302271" cy="297409"/>
                </a:xfrm>
                <a:custGeom>
                  <a:avLst/>
                  <a:gdLst>
                    <a:gd name="connsiteX0" fmla="*/ 84138 w 238125"/>
                    <a:gd name="connsiteY0" fmla="*/ 8731 h 233363"/>
                    <a:gd name="connsiteX1" fmla="*/ 146050 w 238125"/>
                    <a:gd name="connsiteY1" fmla="*/ 23019 h 233363"/>
                    <a:gd name="connsiteX2" fmla="*/ 165100 w 238125"/>
                    <a:gd name="connsiteY2" fmla="*/ 23019 h 233363"/>
                    <a:gd name="connsiteX3" fmla="*/ 203200 w 238125"/>
                    <a:gd name="connsiteY3" fmla="*/ 51594 h 233363"/>
                    <a:gd name="connsiteX4" fmla="*/ 236538 w 238125"/>
                    <a:gd name="connsiteY4" fmla="*/ 89694 h 233363"/>
                    <a:gd name="connsiteX5" fmla="*/ 212725 w 238125"/>
                    <a:gd name="connsiteY5" fmla="*/ 132556 h 233363"/>
                    <a:gd name="connsiteX6" fmla="*/ 184150 w 238125"/>
                    <a:gd name="connsiteY6" fmla="*/ 151606 h 233363"/>
                    <a:gd name="connsiteX7" fmla="*/ 203200 w 238125"/>
                    <a:gd name="connsiteY7" fmla="*/ 189706 h 233363"/>
                    <a:gd name="connsiteX8" fmla="*/ 165100 w 238125"/>
                    <a:gd name="connsiteY8" fmla="*/ 232569 h 233363"/>
                    <a:gd name="connsiteX9" fmla="*/ 74613 w 238125"/>
                    <a:gd name="connsiteY9" fmla="*/ 194469 h 233363"/>
                    <a:gd name="connsiteX10" fmla="*/ 36513 w 238125"/>
                    <a:gd name="connsiteY10" fmla="*/ 137319 h 233363"/>
                    <a:gd name="connsiteX11" fmla="*/ 3175 w 238125"/>
                    <a:gd name="connsiteY11" fmla="*/ 113506 h 233363"/>
                    <a:gd name="connsiteX12" fmla="*/ 17463 w 238125"/>
                    <a:gd name="connsiteY12" fmla="*/ 75406 h 233363"/>
                    <a:gd name="connsiteX13" fmla="*/ 84138 w 238125"/>
                    <a:gd name="connsiteY13" fmla="*/ 8731 h 23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8125" h="233363">
                      <a:moveTo>
                        <a:pt x="84138" y="8731"/>
                      </a:moveTo>
                      <a:cubicBezTo>
                        <a:pt x="105569" y="0"/>
                        <a:pt x="132556" y="20638"/>
                        <a:pt x="146050" y="23019"/>
                      </a:cubicBezTo>
                      <a:cubicBezTo>
                        <a:pt x="159544" y="25400"/>
                        <a:pt x="155575" y="18256"/>
                        <a:pt x="165100" y="23019"/>
                      </a:cubicBezTo>
                      <a:cubicBezTo>
                        <a:pt x="174625" y="27782"/>
                        <a:pt x="191294" y="40482"/>
                        <a:pt x="203200" y="51594"/>
                      </a:cubicBezTo>
                      <a:cubicBezTo>
                        <a:pt x="215106" y="62706"/>
                        <a:pt x="234951" y="76200"/>
                        <a:pt x="236538" y="89694"/>
                      </a:cubicBezTo>
                      <a:cubicBezTo>
                        <a:pt x="238125" y="103188"/>
                        <a:pt x="221456" y="122237"/>
                        <a:pt x="212725" y="132556"/>
                      </a:cubicBezTo>
                      <a:cubicBezTo>
                        <a:pt x="203994" y="142875"/>
                        <a:pt x="185738" y="142081"/>
                        <a:pt x="184150" y="151606"/>
                      </a:cubicBezTo>
                      <a:cubicBezTo>
                        <a:pt x="182563" y="161131"/>
                        <a:pt x="206375" y="176212"/>
                        <a:pt x="203200" y="189706"/>
                      </a:cubicBezTo>
                      <a:cubicBezTo>
                        <a:pt x="200025" y="203200"/>
                        <a:pt x="186531" y="231775"/>
                        <a:pt x="165100" y="232569"/>
                      </a:cubicBezTo>
                      <a:cubicBezTo>
                        <a:pt x="143669" y="233363"/>
                        <a:pt x="96044" y="210344"/>
                        <a:pt x="74613" y="194469"/>
                      </a:cubicBezTo>
                      <a:cubicBezTo>
                        <a:pt x="53182" y="178594"/>
                        <a:pt x="48419" y="150813"/>
                        <a:pt x="36513" y="137319"/>
                      </a:cubicBezTo>
                      <a:cubicBezTo>
                        <a:pt x="24607" y="123825"/>
                        <a:pt x="6350" y="123825"/>
                        <a:pt x="3175" y="113506"/>
                      </a:cubicBezTo>
                      <a:cubicBezTo>
                        <a:pt x="0" y="103187"/>
                        <a:pt x="3969" y="88106"/>
                        <a:pt x="17463" y="75406"/>
                      </a:cubicBezTo>
                      <a:cubicBezTo>
                        <a:pt x="30957" y="62706"/>
                        <a:pt x="62707" y="17462"/>
                        <a:pt x="84138" y="8731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" name="Группа 45"/>
              <p:cNvGrpSpPr/>
              <p:nvPr/>
            </p:nvGrpSpPr>
            <p:grpSpPr>
              <a:xfrm>
                <a:off x="2471710" y="1269459"/>
                <a:ext cx="9640980" cy="6245785"/>
                <a:chOff x="2474860" y="1269459"/>
                <a:chExt cx="9640980" cy="6245785"/>
              </a:xfrm>
            </p:grpSpPr>
            <p:grpSp>
              <p:nvGrpSpPr>
                <p:cNvPr id="7" name="Группа 43"/>
                <p:cNvGrpSpPr/>
                <p:nvPr/>
              </p:nvGrpSpPr>
              <p:grpSpPr>
                <a:xfrm>
                  <a:off x="5757858" y="1269459"/>
                  <a:ext cx="6357982" cy="6245785"/>
                  <a:chOff x="5757858" y="1269459"/>
                  <a:chExt cx="6357982" cy="6245785"/>
                </a:xfrm>
              </p:grpSpPr>
              <p:grpSp>
                <p:nvGrpSpPr>
                  <p:cNvPr id="8" name="Группа 43"/>
                  <p:cNvGrpSpPr/>
                  <p:nvPr/>
                </p:nvGrpSpPr>
                <p:grpSpPr>
                  <a:xfrm>
                    <a:off x="7232621" y="1269459"/>
                    <a:ext cx="4883219" cy="6232551"/>
                    <a:chOff x="7232621" y="1269459"/>
                    <a:chExt cx="4883219" cy="6232551"/>
                  </a:xfrm>
                </p:grpSpPr>
                <p:pic>
                  <p:nvPicPr>
                    <p:cNvPr id="4106" name="Picture 10" descr="C:\Users\User\Desktop\Рисунок9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0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232621" y="1269459"/>
                      <a:ext cx="4883219" cy="6232551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142" name="Полилиния 141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9842673" y="1593736"/>
                      <a:ext cx="162823" cy="202319"/>
                    </a:xfrm>
                    <a:custGeom>
                      <a:avLst/>
                      <a:gdLst>
                        <a:gd name="connsiteX0" fmla="*/ 106680 w 128270"/>
                        <a:gd name="connsiteY0" fmla="*/ 140970 h 158750"/>
                        <a:gd name="connsiteX1" fmla="*/ 114300 w 128270"/>
                        <a:gd name="connsiteY1" fmla="*/ 19050 h 158750"/>
                        <a:gd name="connsiteX2" fmla="*/ 22860 w 128270"/>
                        <a:gd name="connsiteY2" fmla="*/ 26670 h 158750"/>
                        <a:gd name="connsiteX3" fmla="*/ 15240 w 128270"/>
                        <a:gd name="connsiteY3" fmla="*/ 125730 h 158750"/>
                        <a:gd name="connsiteX4" fmla="*/ 106680 w 128270"/>
                        <a:gd name="connsiteY4" fmla="*/ 140970 h 158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8270" h="158750">
                          <a:moveTo>
                            <a:pt x="106680" y="140970"/>
                          </a:moveTo>
                          <a:cubicBezTo>
                            <a:pt x="123190" y="123190"/>
                            <a:pt x="128270" y="38100"/>
                            <a:pt x="114300" y="19050"/>
                          </a:cubicBezTo>
                          <a:cubicBezTo>
                            <a:pt x="100330" y="0"/>
                            <a:pt x="39370" y="8890"/>
                            <a:pt x="22860" y="26670"/>
                          </a:cubicBezTo>
                          <a:cubicBezTo>
                            <a:pt x="6350" y="44450"/>
                            <a:pt x="0" y="107950"/>
                            <a:pt x="15240" y="125730"/>
                          </a:cubicBezTo>
                          <a:cubicBezTo>
                            <a:pt x="30480" y="143510"/>
                            <a:pt x="90170" y="158750"/>
                            <a:pt x="106680" y="14097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pic>
                <p:nvPicPr>
                  <p:cNvPr id="4105" name="Picture 9" descr="C:\Users\User\Desktop\Рисунок8.png"/>
                  <p:cNvPicPr>
                    <a:picLocks noChangeAspect="1" noChangeArrowheads="1"/>
                  </p:cNvPicPr>
                  <p:nvPr/>
                </p:nvPicPr>
                <p:blipFill>
                  <a:blip r:embed="rId2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57858" y="2401073"/>
                    <a:ext cx="3437394" cy="5114171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Группа 215"/>
                <p:cNvGrpSpPr/>
                <p:nvPr/>
              </p:nvGrpSpPr>
              <p:grpSpPr>
                <a:xfrm>
                  <a:off x="2474860" y="4912797"/>
                  <a:ext cx="1315887" cy="819393"/>
                  <a:chOff x="2451747" y="4954419"/>
                  <a:chExt cx="1315887" cy="819393"/>
                </a:xfrm>
                <a:solidFill>
                  <a:srgbClr val="FF0000"/>
                </a:solidFill>
              </p:grpSpPr>
              <p:sp>
                <p:nvSpPr>
                  <p:cNvPr id="234" name="Полилиния 233">
                    <a:hlinkClick r:id="" action="ppaction://noaction"/>
                  </p:cNvPr>
                  <p:cNvSpPr/>
                  <p:nvPr/>
                </p:nvSpPr>
                <p:spPr>
                  <a:xfrm>
                    <a:off x="2451747" y="5448078"/>
                    <a:ext cx="370787" cy="325733"/>
                  </a:xfrm>
                  <a:custGeom>
                    <a:avLst/>
                    <a:gdLst>
                      <a:gd name="connsiteX0" fmla="*/ 78582 w 292101"/>
                      <a:gd name="connsiteY0" fmla="*/ 12700 h 255587"/>
                      <a:gd name="connsiteX1" fmla="*/ 145257 w 292101"/>
                      <a:gd name="connsiteY1" fmla="*/ 26987 h 255587"/>
                      <a:gd name="connsiteX2" fmla="*/ 145257 w 292101"/>
                      <a:gd name="connsiteY2" fmla="*/ 79375 h 255587"/>
                      <a:gd name="connsiteX3" fmla="*/ 188119 w 292101"/>
                      <a:gd name="connsiteY3" fmla="*/ 155575 h 255587"/>
                      <a:gd name="connsiteX4" fmla="*/ 259557 w 292101"/>
                      <a:gd name="connsiteY4" fmla="*/ 117475 h 255587"/>
                      <a:gd name="connsiteX5" fmla="*/ 288132 w 292101"/>
                      <a:gd name="connsiteY5" fmla="*/ 150812 h 255587"/>
                      <a:gd name="connsiteX6" fmla="*/ 283369 w 292101"/>
                      <a:gd name="connsiteY6" fmla="*/ 203200 h 255587"/>
                      <a:gd name="connsiteX7" fmla="*/ 259557 w 292101"/>
                      <a:gd name="connsiteY7" fmla="*/ 246062 h 255587"/>
                      <a:gd name="connsiteX8" fmla="*/ 202407 w 292101"/>
                      <a:gd name="connsiteY8" fmla="*/ 250825 h 255587"/>
                      <a:gd name="connsiteX9" fmla="*/ 164307 w 292101"/>
                      <a:gd name="connsiteY9" fmla="*/ 217487 h 255587"/>
                      <a:gd name="connsiteX10" fmla="*/ 102394 w 292101"/>
                      <a:gd name="connsiteY10" fmla="*/ 217487 h 255587"/>
                      <a:gd name="connsiteX11" fmla="*/ 83344 w 292101"/>
                      <a:gd name="connsiteY11" fmla="*/ 231775 h 255587"/>
                      <a:gd name="connsiteX12" fmla="*/ 59532 w 292101"/>
                      <a:gd name="connsiteY12" fmla="*/ 179387 h 255587"/>
                      <a:gd name="connsiteX13" fmla="*/ 7144 w 292101"/>
                      <a:gd name="connsiteY13" fmla="*/ 127000 h 255587"/>
                      <a:gd name="connsiteX14" fmla="*/ 16669 w 292101"/>
                      <a:gd name="connsiteY14" fmla="*/ 103187 h 255587"/>
                      <a:gd name="connsiteX15" fmla="*/ 78582 w 292101"/>
                      <a:gd name="connsiteY15" fmla="*/ 12700 h 255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2101" h="255587">
                        <a:moveTo>
                          <a:pt x="78582" y="12700"/>
                        </a:moveTo>
                        <a:cubicBezTo>
                          <a:pt x="100013" y="0"/>
                          <a:pt x="134145" y="15875"/>
                          <a:pt x="145257" y="26987"/>
                        </a:cubicBezTo>
                        <a:cubicBezTo>
                          <a:pt x="156369" y="38099"/>
                          <a:pt x="138113" y="57944"/>
                          <a:pt x="145257" y="79375"/>
                        </a:cubicBezTo>
                        <a:cubicBezTo>
                          <a:pt x="152401" y="100806"/>
                          <a:pt x="169069" y="149225"/>
                          <a:pt x="188119" y="155575"/>
                        </a:cubicBezTo>
                        <a:cubicBezTo>
                          <a:pt x="207169" y="161925"/>
                          <a:pt x="242888" y="118269"/>
                          <a:pt x="259557" y="117475"/>
                        </a:cubicBezTo>
                        <a:cubicBezTo>
                          <a:pt x="276226" y="116681"/>
                          <a:pt x="284163" y="136525"/>
                          <a:pt x="288132" y="150812"/>
                        </a:cubicBezTo>
                        <a:cubicBezTo>
                          <a:pt x="292101" y="165099"/>
                          <a:pt x="288131" y="187325"/>
                          <a:pt x="283369" y="203200"/>
                        </a:cubicBezTo>
                        <a:cubicBezTo>
                          <a:pt x="278607" y="219075"/>
                          <a:pt x="273051" y="238125"/>
                          <a:pt x="259557" y="246062"/>
                        </a:cubicBezTo>
                        <a:cubicBezTo>
                          <a:pt x="246063" y="253999"/>
                          <a:pt x="218282" y="255587"/>
                          <a:pt x="202407" y="250825"/>
                        </a:cubicBezTo>
                        <a:cubicBezTo>
                          <a:pt x="186532" y="246063"/>
                          <a:pt x="180976" y="223043"/>
                          <a:pt x="164307" y="217487"/>
                        </a:cubicBezTo>
                        <a:cubicBezTo>
                          <a:pt x="147638" y="211931"/>
                          <a:pt x="115888" y="215106"/>
                          <a:pt x="102394" y="217487"/>
                        </a:cubicBezTo>
                        <a:cubicBezTo>
                          <a:pt x="88900" y="219868"/>
                          <a:pt x="90488" y="238125"/>
                          <a:pt x="83344" y="231775"/>
                        </a:cubicBezTo>
                        <a:cubicBezTo>
                          <a:pt x="76200" y="225425"/>
                          <a:pt x="72232" y="196850"/>
                          <a:pt x="59532" y="179387"/>
                        </a:cubicBezTo>
                        <a:cubicBezTo>
                          <a:pt x="46832" y="161925"/>
                          <a:pt x="14288" y="139700"/>
                          <a:pt x="7144" y="127000"/>
                        </a:cubicBezTo>
                        <a:cubicBezTo>
                          <a:pt x="0" y="114300"/>
                          <a:pt x="8732" y="116681"/>
                          <a:pt x="16669" y="103187"/>
                        </a:cubicBezTo>
                        <a:cubicBezTo>
                          <a:pt x="24606" y="89693"/>
                          <a:pt x="57151" y="25400"/>
                          <a:pt x="78582" y="12700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5" name="Полилиния 234">
                    <a:hlinkClick r:id="" action="ppaction://noaction"/>
                  </p:cNvPr>
                  <p:cNvSpPr/>
                  <p:nvPr/>
                </p:nvSpPr>
                <p:spPr>
                  <a:xfrm>
                    <a:off x="2809435" y="5533052"/>
                    <a:ext cx="219651" cy="240760"/>
                  </a:xfrm>
                  <a:custGeom>
                    <a:avLst/>
                    <a:gdLst>
                      <a:gd name="connsiteX0" fmla="*/ 15875 w 173038"/>
                      <a:gd name="connsiteY0" fmla="*/ 84137 h 188913"/>
                      <a:gd name="connsiteX1" fmla="*/ 58737 w 173038"/>
                      <a:gd name="connsiteY1" fmla="*/ 12700 h 188913"/>
                      <a:gd name="connsiteX2" fmla="*/ 101600 w 173038"/>
                      <a:gd name="connsiteY2" fmla="*/ 7937 h 188913"/>
                      <a:gd name="connsiteX3" fmla="*/ 130175 w 173038"/>
                      <a:gd name="connsiteY3" fmla="*/ 31750 h 188913"/>
                      <a:gd name="connsiteX4" fmla="*/ 149225 w 173038"/>
                      <a:gd name="connsiteY4" fmla="*/ 60325 h 188913"/>
                      <a:gd name="connsiteX5" fmla="*/ 168275 w 173038"/>
                      <a:gd name="connsiteY5" fmla="*/ 84137 h 188913"/>
                      <a:gd name="connsiteX6" fmla="*/ 168275 w 173038"/>
                      <a:gd name="connsiteY6" fmla="*/ 107950 h 188913"/>
                      <a:gd name="connsiteX7" fmla="*/ 139700 w 173038"/>
                      <a:gd name="connsiteY7" fmla="*/ 131762 h 188913"/>
                      <a:gd name="connsiteX8" fmla="*/ 134937 w 173038"/>
                      <a:gd name="connsiteY8" fmla="*/ 155575 h 188913"/>
                      <a:gd name="connsiteX9" fmla="*/ 134937 w 173038"/>
                      <a:gd name="connsiteY9" fmla="*/ 184150 h 188913"/>
                      <a:gd name="connsiteX10" fmla="*/ 87312 w 173038"/>
                      <a:gd name="connsiteY10" fmla="*/ 184150 h 188913"/>
                      <a:gd name="connsiteX11" fmla="*/ 34925 w 173038"/>
                      <a:gd name="connsiteY11" fmla="*/ 160337 h 188913"/>
                      <a:gd name="connsiteX12" fmla="*/ 1587 w 173038"/>
                      <a:gd name="connsiteY12" fmla="*/ 136525 h 188913"/>
                      <a:gd name="connsiteX13" fmla="*/ 15875 w 173038"/>
                      <a:gd name="connsiteY13" fmla="*/ 84137 h 188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73038" h="188913">
                        <a:moveTo>
                          <a:pt x="15875" y="84137"/>
                        </a:moveTo>
                        <a:cubicBezTo>
                          <a:pt x="25400" y="63500"/>
                          <a:pt x="44450" y="25400"/>
                          <a:pt x="58737" y="12700"/>
                        </a:cubicBezTo>
                        <a:cubicBezTo>
                          <a:pt x="73025" y="0"/>
                          <a:pt x="89694" y="4762"/>
                          <a:pt x="101600" y="7937"/>
                        </a:cubicBezTo>
                        <a:cubicBezTo>
                          <a:pt x="113506" y="11112"/>
                          <a:pt x="122238" y="23019"/>
                          <a:pt x="130175" y="31750"/>
                        </a:cubicBezTo>
                        <a:cubicBezTo>
                          <a:pt x="138112" y="40481"/>
                          <a:pt x="142875" y="51594"/>
                          <a:pt x="149225" y="60325"/>
                        </a:cubicBezTo>
                        <a:cubicBezTo>
                          <a:pt x="155575" y="69056"/>
                          <a:pt x="165100" y="76199"/>
                          <a:pt x="168275" y="84137"/>
                        </a:cubicBezTo>
                        <a:cubicBezTo>
                          <a:pt x="171450" y="92075"/>
                          <a:pt x="173038" y="100013"/>
                          <a:pt x="168275" y="107950"/>
                        </a:cubicBezTo>
                        <a:cubicBezTo>
                          <a:pt x="163513" y="115888"/>
                          <a:pt x="145256" y="123825"/>
                          <a:pt x="139700" y="131762"/>
                        </a:cubicBezTo>
                        <a:cubicBezTo>
                          <a:pt x="134144" y="139700"/>
                          <a:pt x="135731" y="146844"/>
                          <a:pt x="134937" y="155575"/>
                        </a:cubicBezTo>
                        <a:cubicBezTo>
                          <a:pt x="134143" y="164306"/>
                          <a:pt x="142875" y="179388"/>
                          <a:pt x="134937" y="184150"/>
                        </a:cubicBezTo>
                        <a:cubicBezTo>
                          <a:pt x="127000" y="188913"/>
                          <a:pt x="103981" y="188119"/>
                          <a:pt x="87312" y="184150"/>
                        </a:cubicBezTo>
                        <a:cubicBezTo>
                          <a:pt x="70643" y="180181"/>
                          <a:pt x="49212" y="168274"/>
                          <a:pt x="34925" y="160337"/>
                        </a:cubicBezTo>
                        <a:cubicBezTo>
                          <a:pt x="20638" y="152400"/>
                          <a:pt x="3175" y="152400"/>
                          <a:pt x="1587" y="136525"/>
                        </a:cubicBezTo>
                        <a:cubicBezTo>
                          <a:pt x="0" y="120650"/>
                          <a:pt x="6350" y="104774"/>
                          <a:pt x="15875" y="84137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6" name="Полилиния 235">
                    <a:hlinkClick r:id="" action="ppaction://noaction"/>
                  </p:cNvPr>
                  <p:cNvSpPr/>
                  <p:nvPr/>
                </p:nvSpPr>
                <p:spPr>
                  <a:xfrm>
                    <a:off x="2876942" y="5424812"/>
                    <a:ext cx="383884" cy="256944"/>
                  </a:xfrm>
                  <a:custGeom>
                    <a:avLst/>
                    <a:gdLst>
                      <a:gd name="connsiteX0" fmla="*/ 48419 w 302419"/>
                      <a:gd name="connsiteY0" fmla="*/ 92868 h 201612"/>
                      <a:gd name="connsiteX1" fmla="*/ 5556 w 302419"/>
                      <a:gd name="connsiteY1" fmla="*/ 59531 h 201612"/>
                      <a:gd name="connsiteX2" fmla="*/ 15081 w 302419"/>
                      <a:gd name="connsiteY2" fmla="*/ 21431 h 201612"/>
                      <a:gd name="connsiteX3" fmla="*/ 53181 w 302419"/>
                      <a:gd name="connsiteY3" fmla="*/ 2381 h 201612"/>
                      <a:gd name="connsiteX4" fmla="*/ 96044 w 302419"/>
                      <a:gd name="connsiteY4" fmla="*/ 7143 h 201612"/>
                      <a:gd name="connsiteX5" fmla="*/ 124619 w 302419"/>
                      <a:gd name="connsiteY5" fmla="*/ 30956 h 201612"/>
                      <a:gd name="connsiteX6" fmla="*/ 134144 w 302419"/>
                      <a:gd name="connsiteY6" fmla="*/ 54768 h 201612"/>
                      <a:gd name="connsiteX7" fmla="*/ 143669 w 302419"/>
                      <a:gd name="connsiteY7" fmla="*/ 64293 h 201612"/>
                      <a:gd name="connsiteX8" fmla="*/ 172244 w 302419"/>
                      <a:gd name="connsiteY8" fmla="*/ 50006 h 201612"/>
                      <a:gd name="connsiteX9" fmla="*/ 205581 w 302419"/>
                      <a:gd name="connsiteY9" fmla="*/ 50006 h 201612"/>
                      <a:gd name="connsiteX10" fmla="*/ 257969 w 302419"/>
                      <a:gd name="connsiteY10" fmla="*/ 73818 h 201612"/>
                      <a:gd name="connsiteX11" fmla="*/ 281781 w 302419"/>
                      <a:gd name="connsiteY11" fmla="*/ 102393 h 201612"/>
                      <a:gd name="connsiteX12" fmla="*/ 291306 w 302419"/>
                      <a:gd name="connsiteY12" fmla="*/ 150018 h 201612"/>
                      <a:gd name="connsiteX13" fmla="*/ 296069 w 302419"/>
                      <a:gd name="connsiteY13" fmla="*/ 169068 h 201612"/>
                      <a:gd name="connsiteX14" fmla="*/ 296069 w 302419"/>
                      <a:gd name="connsiteY14" fmla="*/ 188118 h 201612"/>
                      <a:gd name="connsiteX15" fmla="*/ 257969 w 302419"/>
                      <a:gd name="connsiteY15" fmla="*/ 192881 h 201612"/>
                      <a:gd name="connsiteX16" fmla="*/ 234156 w 302419"/>
                      <a:gd name="connsiteY16" fmla="*/ 173831 h 201612"/>
                      <a:gd name="connsiteX17" fmla="*/ 205581 w 302419"/>
                      <a:gd name="connsiteY17" fmla="*/ 169068 h 201612"/>
                      <a:gd name="connsiteX18" fmla="*/ 167481 w 302419"/>
                      <a:gd name="connsiteY18" fmla="*/ 188118 h 201612"/>
                      <a:gd name="connsiteX19" fmla="*/ 134144 w 302419"/>
                      <a:gd name="connsiteY19" fmla="*/ 197643 h 201612"/>
                      <a:gd name="connsiteX20" fmla="*/ 105569 w 302419"/>
                      <a:gd name="connsiteY20" fmla="*/ 192881 h 201612"/>
                      <a:gd name="connsiteX21" fmla="*/ 110331 w 302419"/>
                      <a:gd name="connsiteY21" fmla="*/ 145256 h 201612"/>
                      <a:gd name="connsiteX22" fmla="*/ 48419 w 302419"/>
                      <a:gd name="connsiteY22" fmla="*/ 92868 h 20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02419" h="201612">
                        <a:moveTo>
                          <a:pt x="48419" y="92868"/>
                        </a:moveTo>
                        <a:cubicBezTo>
                          <a:pt x="30957" y="78581"/>
                          <a:pt x="11112" y="71437"/>
                          <a:pt x="5556" y="59531"/>
                        </a:cubicBezTo>
                        <a:cubicBezTo>
                          <a:pt x="0" y="47625"/>
                          <a:pt x="7144" y="30956"/>
                          <a:pt x="15081" y="21431"/>
                        </a:cubicBezTo>
                        <a:cubicBezTo>
                          <a:pt x="23018" y="11906"/>
                          <a:pt x="39687" y="4762"/>
                          <a:pt x="53181" y="2381"/>
                        </a:cubicBezTo>
                        <a:cubicBezTo>
                          <a:pt x="66675" y="0"/>
                          <a:pt x="84138" y="2381"/>
                          <a:pt x="96044" y="7143"/>
                        </a:cubicBezTo>
                        <a:cubicBezTo>
                          <a:pt x="107950" y="11905"/>
                          <a:pt x="118269" y="23019"/>
                          <a:pt x="124619" y="30956"/>
                        </a:cubicBezTo>
                        <a:cubicBezTo>
                          <a:pt x="130969" y="38893"/>
                          <a:pt x="130969" y="49212"/>
                          <a:pt x="134144" y="54768"/>
                        </a:cubicBezTo>
                        <a:cubicBezTo>
                          <a:pt x="137319" y="60324"/>
                          <a:pt x="137319" y="65087"/>
                          <a:pt x="143669" y="64293"/>
                        </a:cubicBezTo>
                        <a:cubicBezTo>
                          <a:pt x="150019" y="63499"/>
                          <a:pt x="161925" y="52387"/>
                          <a:pt x="172244" y="50006"/>
                        </a:cubicBezTo>
                        <a:cubicBezTo>
                          <a:pt x="182563" y="47625"/>
                          <a:pt x="191294" y="46037"/>
                          <a:pt x="205581" y="50006"/>
                        </a:cubicBezTo>
                        <a:cubicBezTo>
                          <a:pt x="219868" y="53975"/>
                          <a:pt x="245269" y="65087"/>
                          <a:pt x="257969" y="73818"/>
                        </a:cubicBezTo>
                        <a:cubicBezTo>
                          <a:pt x="270669" y="82549"/>
                          <a:pt x="276225" y="89693"/>
                          <a:pt x="281781" y="102393"/>
                        </a:cubicBezTo>
                        <a:cubicBezTo>
                          <a:pt x="287337" y="115093"/>
                          <a:pt x="288925" y="138906"/>
                          <a:pt x="291306" y="150018"/>
                        </a:cubicBezTo>
                        <a:cubicBezTo>
                          <a:pt x="293687" y="161130"/>
                          <a:pt x="295275" y="162718"/>
                          <a:pt x="296069" y="169068"/>
                        </a:cubicBezTo>
                        <a:cubicBezTo>
                          <a:pt x="296863" y="175418"/>
                          <a:pt x="302419" y="184149"/>
                          <a:pt x="296069" y="188118"/>
                        </a:cubicBezTo>
                        <a:cubicBezTo>
                          <a:pt x="289719" y="192087"/>
                          <a:pt x="268288" y="195262"/>
                          <a:pt x="257969" y="192881"/>
                        </a:cubicBezTo>
                        <a:cubicBezTo>
                          <a:pt x="247650" y="190500"/>
                          <a:pt x="242887" y="177800"/>
                          <a:pt x="234156" y="173831"/>
                        </a:cubicBezTo>
                        <a:cubicBezTo>
                          <a:pt x="225425" y="169862"/>
                          <a:pt x="216694" y="166687"/>
                          <a:pt x="205581" y="169068"/>
                        </a:cubicBezTo>
                        <a:cubicBezTo>
                          <a:pt x="194469" y="171449"/>
                          <a:pt x="179387" y="183356"/>
                          <a:pt x="167481" y="188118"/>
                        </a:cubicBezTo>
                        <a:cubicBezTo>
                          <a:pt x="155575" y="192881"/>
                          <a:pt x="144463" y="196849"/>
                          <a:pt x="134144" y="197643"/>
                        </a:cubicBezTo>
                        <a:cubicBezTo>
                          <a:pt x="123825" y="198437"/>
                          <a:pt x="109538" y="201612"/>
                          <a:pt x="105569" y="192881"/>
                        </a:cubicBezTo>
                        <a:cubicBezTo>
                          <a:pt x="101600" y="184150"/>
                          <a:pt x="114300" y="159543"/>
                          <a:pt x="110331" y="145256"/>
                        </a:cubicBezTo>
                        <a:cubicBezTo>
                          <a:pt x="106362" y="130969"/>
                          <a:pt x="65881" y="107155"/>
                          <a:pt x="48419" y="92868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7" name="Полилиния 236">
                    <a:hlinkClick r:id="" action="ppaction://noaction"/>
                  </p:cNvPr>
                  <p:cNvSpPr/>
                  <p:nvPr/>
                </p:nvSpPr>
                <p:spPr>
                  <a:xfrm>
                    <a:off x="2504141" y="5219458"/>
                    <a:ext cx="670034" cy="426892"/>
                  </a:xfrm>
                  <a:custGeom>
                    <a:avLst/>
                    <a:gdLst>
                      <a:gd name="connsiteX0" fmla="*/ 23019 w 527844"/>
                      <a:gd name="connsiteY0" fmla="*/ 144462 h 334962"/>
                      <a:gd name="connsiteX1" fmla="*/ 46832 w 527844"/>
                      <a:gd name="connsiteY1" fmla="*/ 201612 h 334962"/>
                      <a:gd name="connsiteX2" fmla="*/ 103982 w 527844"/>
                      <a:gd name="connsiteY2" fmla="*/ 196849 h 334962"/>
                      <a:gd name="connsiteX3" fmla="*/ 123032 w 527844"/>
                      <a:gd name="connsiteY3" fmla="*/ 282574 h 334962"/>
                      <a:gd name="connsiteX4" fmla="*/ 137319 w 527844"/>
                      <a:gd name="connsiteY4" fmla="*/ 330199 h 334962"/>
                      <a:gd name="connsiteX5" fmla="*/ 208757 w 527844"/>
                      <a:gd name="connsiteY5" fmla="*/ 311149 h 334962"/>
                      <a:gd name="connsiteX6" fmla="*/ 232569 w 527844"/>
                      <a:gd name="connsiteY6" fmla="*/ 292099 h 334962"/>
                      <a:gd name="connsiteX7" fmla="*/ 256382 w 527844"/>
                      <a:gd name="connsiteY7" fmla="*/ 306387 h 334962"/>
                      <a:gd name="connsiteX8" fmla="*/ 280194 w 527844"/>
                      <a:gd name="connsiteY8" fmla="*/ 268287 h 334962"/>
                      <a:gd name="connsiteX9" fmla="*/ 308769 w 527844"/>
                      <a:gd name="connsiteY9" fmla="*/ 249237 h 334962"/>
                      <a:gd name="connsiteX10" fmla="*/ 308769 w 527844"/>
                      <a:gd name="connsiteY10" fmla="*/ 215899 h 334962"/>
                      <a:gd name="connsiteX11" fmla="*/ 308769 w 527844"/>
                      <a:gd name="connsiteY11" fmla="*/ 182562 h 334962"/>
                      <a:gd name="connsiteX12" fmla="*/ 380207 w 527844"/>
                      <a:gd name="connsiteY12" fmla="*/ 168274 h 334962"/>
                      <a:gd name="connsiteX13" fmla="*/ 423069 w 527844"/>
                      <a:gd name="connsiteY13" fmla="*/ 182562 h 334962"/>
                      <a:gd name="connsiteX14" fmla="*/ 446882 w 527844"/>
                      <a:gd name="connsiteY14" fmla="*/ 134937 h 334962"/>
                      <a:gd name="connsiteX15" fmla="*/ 504032 w 527844"/>
                      <a:gd name="connsiteY15" fmla="*/ 130174 h 334962"/>
                      <a:gd name="connsiteX16" fmla="*/ 513557 w 527844"/>
                      <a:gd name="connsiteY16" fmla="*/ 92074 h 334962"/>
                      <a:gd name="connsiteX17" fmla="*/ 418307 w 527844"/>
                      <a:gd name="connsiteY17" fmla="*/ 25399 h 334962"/>
                      <a:gd name="connsiteX18" fmla="*/ 384969 w 527844"/>
                      <a:gd name="connsiteY18" fmla="*/ 1587 h 334962"/>
                      <a:gd name="connsiteX19" fmla="*/ 351632 w 527844"/>
                      <a:gd name="connsiteY19" fmla="*/ 34924 h 334962"/>
                      <a:gd name="connsiteX20" fmla="*/ 294482 w 527844"/>
                      <a:gd name="connsiteY20" fmla="*/ 30162 h 334962"/>
                      <a:gd name="connsiteX21" fmla="*/ 275432 w 527844"/>
                      <a:gd name="connsiteY21" fmla="*/ 20637 h 334962"/>
                      <a:gd name="connsiteX22" fmla="*/ 256382 w 527844"/>
                      <a:gd name="connsiteY22" fmla="*/ 68262 h 334962"/>
                      <a:gd name="connsiteX23" fmla="*/ 213519 w 527844"/>
                      <a:gd name="connsiteY23" fmla="*/ 44449 h 334962"/>
                      <a:gd name="connsiteX24" fmla="*/ 184944 w 527844"/>
                      <a:gd name="connsiteY24" fmla="*/ 73024 h 334962"/>
                      <a:gd name="connsiteX25" fmla="*/ 23019 w 527844"/>
                      <a:gd name="connsiteY25" fmla="*/ 144462 h 334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27844" h="334962">
                        <a:moveTo>
                          <a:pt x="23019" y="144462"/>
                        </a:moveTo>
                        <a:cubicBezTo>
                          <a:pt x="0" y="165893"/>
                          <a:pt x="33338" y="192881"/>
                          <a:pt x="46832" y="201612"/>
                        </a:cubicBezTo>
                        <a:cubicBezTo>
                          <a:pt x="60326" y="210343"/>
                          <a:pt x="91282" y="183355"/>
                          <a:pt x="103982" y="196849"/>
                        </a:cubicBezTo>
                        <a:cubicBezTo>
                          <a:pt x="116682" y="210343"/>
                          <a:pt x="117476" y="260349"/>
                          <a:pt x="123032" y="282574"/>
                        </a:cubicBezTo>
                        <a:cubicBezTo>
                          <a:pt x="128588" y="304799"/>
                          <a:pt x="123031" y="325436"/>
                          <a:pt x="137319" y="330199"/>
                        </a:cubicBezTo>
                        <a:cubicBezTo>
                          <a:pt x="151607" y="334962"/>
                          <a:pt x="192882" y="317499"/>
                          <a:pt x="208757" y="311149"/>
                        </a:cubicBezTo>
                        <a:cubicBezTo>
                          <a:pt x="224632" y="304799"/>
                          <a:pt x="224632" y="292893"/>
                          <a:pt x="232569" y="292099"/>
                        </a:cubicBezTo>
                        <a:cubicBezTo>
                          <a:pt x="240506" y="291305"/>
                          <a:pt x="248445" y="310356"/>
                          <a:pt x="256382" y="306387"/>
                        </a:cubicBezTo>
                        <a:cubicBezTo>
                          <a:pt x="264319" y="302418"/>
                          <a:pt x="271463" y="277812"/>
                          <a:pt x="280194" y="268287"/>
                        </a:cubicBezTo>
                        <a:cubicBezTo>
                          <a:pt x="288925" y="258762"/>
                          <a:pt x="304007" y="257968"/>
                          <a:pt x="308769" y="249237"/>
                        </a:cubicBezTo>
                        <a:cubicBezTo>
                          <a:pt x="313531" y="240506"/>
                          <a:pt x="308769" y="215899"/>
                          <a:pt x="308769" y="215899"/>
                        </a:cubicBezTo>
                        <a:cubicBezTo>
                          <a:pt x="308769" y="204787"/>
                          <a:pt x="296863" y="190499"/>
                          <a:pt x="308769" y="182562"/>
                        </a:cubicBezTo>
                        <a:cubicBezTo>
                          <a:pt x="320675" y="174625"/>
                          <a:pt x="361157" y="168274"/>
                          <a:pt x="380207" y="168274"/>
                        </a:cubicBezTo>
                        <a:cubicBezTo>
                          <a:pt x="399257" y="168274"/>
                          <a:pt x="411957" y="188118"/>
                          <a:pt x="423069" y="182562"/>
                        </a:cubicBezTo>
                        <a:cubicBezTo>
                          <a:pt x="434182" y="177006"/>
                          <a:pt x="433388" y="143668"/>
                          <a:pt x="446882" y="134937"/>
                        </a:cubicBezTo>
                        <a:cubicBezTo>
                          <a:pt x="460376" y="126206"/>
                          <a:pt x="492920" y="137318"/>
                          <a:pt x="504032" y="130174"/>
                        </a:cubicBezTo>
                        <a:cubicBezTo>
                          <a:pt x="515144" y="123030"/>
                          <a:pt x="527844" y="109536"/>
                          <a:pt x="513557" y="92074"/>
                        </a:cubicBezTo>
                        <a:cubicBezTo>
                          <a:pt x="499270" y="74612"/>
                          <a:pt x="439738" y="40480"/>
                          <a:pt x="418307" y="25399"/>
                        </a:cubicBezTo>
                        <a:cubicBezTo>
                          <a:pt x="396876" y="10318"/>
                          <a:pt x="396081" y="0"/>
                          <a:pt x="384969" y="1587"/>
                        </a:cubicBezTo>
                        <a:cubicBezTo>
                          <a:pt x="373857" y="3174"/>
                          <a:pt x="366713" y="30162"/>
                          <a:pt x="351632" y="34924"/>
                        </a:cubicBezTo>
                        <a:cubicBezTo>
                          <a:pt x="336551" y="39686"/>
                          <a:pt x="307182" y="32543"/>
                          <a:pt x="294482" y="30162"/>
                        </a:cubicBezTo>
                        <a:cubicBezTo>
                          <a:pt x="281782" y="27781"/>
                          <a:pt x="281782" y="14287"/>
                          <a:pt x="275432" y="20637"/>
                        </a:cubicBezTo>
                        <a:cubicBezTo>
                          <a:pt x="269082" y="26987"/>
                          <a:pt x="266701" y="64293"/>
                          <a:pt x="256382" y="68262"/>
                        </a:cubicBezTo>
                        <a:cubicBezTo>
                          <a:pt x="246063" y="72231"/>
                          <a:pt x="225425" y="43655"/>
                          <a:pt x="213519" y="44449"/>
                        </a:cubicBezTo>
                        <a:cubicBezTo>
                          <a:pt x="201613" y="45243"/>
                          <a:pt x="210344" y="61118"/>
                          <a:pt x="184944" y="73024"/>
                        </a:cubicBezTo>
                        <a:cubicBezTo>
                          <a:pt x="159544" y="84930"/>
                          <a:pt x="46038" y="123031"/>
                          <a:pt x="23019" y="144462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8" name="Полилиния 237">
                    <a:hlinkClick r:id="" action="ppaction://noaction"/>
                  </p:cNvPr>
                  <p:cNvSpPr/>
                  <p:nvPr/>
                </p:nvSpPr>
                <p:spPr>
                  <a:xfrm>
                    <a:off x="3032109" y="4954419"/>
                    <a:ext cx="735525" cy="796124"/>
                  </a:xfrm>
                  <a:custGeom>
                    <a:avLst/>
                    <a:gdLst>
                      <a:gd name="connsiteX0" fmla="*/ 54768 w 579437"/>
                      <a:gd name="connsiteY0" fmla="*/ 257175 h 624681"/>
                      <a:gd name="connsiteX1" fmla="*/ 130968 w 579437"/>
                      <a:gd name="connsiteY1" fmla="*/ 214312 h 624681"/>
                      <a:gd name="connsiteX2" fmla="*/ 178593 w 579437"/>
                      <a:gd name="connsiteY2" fmla="*/ 219075 h 624681"/>
                      <a:gd name="connsiteX3" fmla="*/ 216693 w 579437"/>
                      <a:gd name="connsiteY3" fmla="*/ 142875 h 624681"/>
                      <a:gd name="connsiteX4" fmla="*/ 235743 w 579437"/>
                      <a:gd name="connsiteY4" fmla="*/ 71437 h 624681"/>
                      <a:gd name="connsiteX5" fmla="*/ 226218 w 579437"/>
                      <a:gd name="connsiteY5" fmla="*/ 52387 h 624681"/>
                      <a:gd name="connsiteX6" fmla="*/ 264318 w 579437"/>
                      <a:gd name="connsiteY6" fmla="*/ 19050 h 624681"/>
                      <a:gd name="connsiteX7" fmla="*/ 316706 w 579437"/>
                      <a:gd name="connsiteY7" fmla="*/ 4762 h 624681"/>
                      <a:gd name="connsiteX8" fmla="*/ 335756 w 579437"/>
                      <a:gd name="connsiteY8" fmla="*/ 47625 h 624681"/>
                      <a:gd name="connsiteX9" fmla="*/ 330993 w 579437"/>
                      <a:gd name="connsiteY9" fmla="*/ 123825 h 624681"/>
                      <a:gd name="connsiteX10" fmla="*/ 297656 w 579437"/>
                      <a:gd name="connsiteY10" fmla="*/ 166687 h 624681"/>
                      <a:gd name="connsiteX11" fmla="*/ 307181 w 579437"/>
                      <a:gd name="connsiteY11" fmla="*/ 214312 h 624681"/>
                      <a:gd name="connsiteX12" fmla="*/ 321468 w 579437"/>
                      <a:gd name="connsiteY12" fmla="*/ 247650 h 624681"/>
                      <a:gd name="connsiteX13" fmla="*/ 359568 w 579437"/>
                      <a:gd name="connsiteY13" fmla="*/ 228600 h 624681"/>
                      <a:gd name="connsiteX14" fmla="*/ 426243 w 579437"/>
                      <a:gd name="connsiteY14" fmla="*/ 228600 h 624681"/>
                      <a:gd name="connsiteX15" fmla="*/ 478631 w 579437"/>
                      <a:gd name="connsiteY15" fmla="*/ 238125 h 624681"/>
                      <a:gd name="connsiteX16" fmla="*/ 502443 w 579437"/>
                      <a:gd name="connsiteY16" fmla="*/ 233362 h 624681"/>
                      <a:gd name="connsiteX17" fmla="*/ 550068 w 579437"/>
                      <a:gd name="connsiteY17" fmla="*/ 261937 h 624681"/>
                      <a:gd name="connsiteX18" fmla="*/ 578643 w 579437"/>
                      <a:gd name="connsiteY18" fmla="*/ 295275 h 624681"/>
                      <a:gd name="connsiteX19" fmla="*/ 545306 w 579437"/>
                      <a:gd name="connsiteY19" fmla="*/ 328612 h 624681"/>
                      <a:gd name="connsiteX20" fmla="*/ 507206 w 579437"/>
                      <a:gd name="connsiteY20" fmla="*/ 381000 h 624681"/>
                      <a:gd name="connsiteX21" fmla="*/ 502443 w 579437"/>
                      <a:gd name="connsiteY21" fmla="*/ 423862 h 624681"/>
                      <a:gd name="connsiteX22" fmla="*/ 483393 w 579437"/>
                      <a:gd name="connsiteY22" fmla="*/ 457200 h 624681"/>
                      <a:gd name="connsiteX23" fmla="*/ 440531 w 579437"/>
                      <a:gd name="connsiteY23" fmla="*/ 461962 h 624681"/>
                      <a:gd name="connsiteX24" fmla="*/ 388143 w 579437"/>
                      <a:gd name="connsiteY24" fmla="*/ 447675 h 624681"/>
                      <a:gd name="connsiteX25" fmla="*/ 359568 w 579437"/>
                      <a:gd name="connsiteY25" fmla="*/ 438150 h 624681"/>
                      <a:gd name="connsiteX26" fmla="*/ 335756 w 579437"/>
                      <a:gd name="connsiteY26" fmla="*/ 452437 h 624681"/>
                      <a:gd name="connsiteX27" fmla="*/ 307181 w 579437"/>
                      <a:gd name="connsiteY27" fmla="*/ 500062 h 624681"/>
                      <a:gd name="connsiteX28" fmla="*/ 292893 w 579437"/>
                      <a:gd name="connsiteY28" fmla="*/ 514350 h 624681"/>
                      <a:gd name="connsiteX29" fmla="*/ 250031 w 579437"/>
                      <a:gd name="connsiteY29" fmla="*/ 514350 h 624681"/>
                      <a:gd name="connsiteX30" fmla="*/ 240506 w 579437"/>
                      <a:gd name="connsiteY30" fmla="*/ 528637 h 624681"/>
                      <a:gd name="connsiteX31" fmla="*/ 254793 w 579437"/>
                      <a:gd name="connsiteY31" fmla="*/ 566737 h 624681"/>
                      <a:gd name="connsiteX32" fmla="*/ 230981 w 579437"/>
                      <a:gd name="connsiteY32" fmla="*/ 600075 h 624681"/>
                      <a:gd name="connsiteX33" fmla="*/ 192881 w 579437"/>
                      <a:gd name="connsiteY33" fmla="*/ 619125 h 624681"/>
                      <a:gd name="connsiteX34" fmla="*/ 183356 w 579437"/>
                      <a:gd name="connsiteY34" fmla="*/ 566737 h 624681"/>
                      <a:gd name="connsiteX35" fmla="*/ 159543 w 579437"/>
                      <a:gd name="connsiteY35" fmla="*/ 466725 h 624681"/>
                      <a:gd name="connsiteX36" fmla="*/ 126206 w 579437"/>
                      <a:gd name="connsiteY36" fmla="*/ 433387 h 624681"/>
                      <a:gd name="connsiteX37" fmla="*/ 64293 w 579437"/>
                      <a:gd name="connsiteY37" fmla="*/ 423862 h 624681"/>
                      <a:gd name="connsiteX38" fmla="*/ 26193 w 579437"/>
                      <a:gd name="connsiteY38" fmla="*/ 428625 h 624681"/>
                      <a:gd name="connsiteX39" fmla="*/ 2381 w 579437"/>
                      <a:gd name="connsiteY39" fmla="*/ 414337 h 624681"/>
                      <a:gd name="connsiteX40" fmla="*/ 11906 w 579437"/>
                      <a:gd name="connsiteY40" fmla="*/ 361950 h 624681"/>
                      <a:gd name="connsiteX41" fmla="*/ 69056 w 579437"/>
                      <a:gd name="connsiteY41" fmla="*/ 338137 h 624681"/>
                      <a:gd name="connsiteX42" fmla="*/ 102393 w 579437"/>
                      <a:gd name="connsiteY42" fmla="*/ 338137 h 624681"/>
                      <a:gd name="connsiteX43" fmla="*/ 111918 w 579437"/>
                      <a:gd name="connsiteY43" fmla="*/ 295275 h 624681"/>
                      <a:gd name="connsiteX44" fmla="*/ 54768 w 579437"/>
                      <a:gd name="connsiteY44" fmla="*/ 257175 h 624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579437" h="624681">
                        <a:moveTo>
                          <a:pt x="54768" y="257175"/>
                        </a:moveTo>
                        <a:cubicBezTo>
                          <a:pt x="57943" y="243681"/>
                          <a:pt x="110331" y="220662"/>
                          <a:pt x="130968" y="214312"/>
                        </a:cubicBezTo>
                        <a:cubicBezTo>
                          <a:pt x="151605" y="207962"/>
                          <a:pt x="164306" y="230981"/>
                          <a:pt x="178593" y="219075"/>
                        </a:cubicBezTo>
                        <a:cubicBezTo>
                          <a:pt x="192880" y="207169"/>
                          <a:pt x="207168" y="167481"/>
                          <a:pt x="216693" y="142875"/>
                        </a:cubicBezTo>
                        <a:cubicBezTo>
                          <a:pt x="226218" y="118269"/>
                          <a:pt x="234156" y="86518"/>
                          <a:pt x="235743" y="71437"/>
                        </a:cubicBezTo>
                        <a:cubicBezTo>
                          <a:pt x="237330" y="56356"/>
                          <a:pt x="221456" y="61118"/>
                          <a:pt x="226218" y="52387"/>
                        </a:cubicBezTo>
                        <a:cubicBezTo>
                          <a:pt x="230980" y="43656"/>
                          <a:pt x="249237" y="26988"/>
                          <a:pt x="264318" y="19050"/>
                        </a:cubicBezTo>
                        <a:cubicBezTo>
                          <a:pt x="279399" y="11113"/>
                          <a:pt x="304800" y="0"/>
                          <a:pt x="316706" y="4762"/>
                        </a:cubicBezTo>
                        <a:cubicBezTo>
                          <a:pt x="328612" y="9524"/>
                          <a:pt x="333375" y="27781"/>
                          <a:pt x="335756" y="47625"/>
                        </a:cubicBezTo>
                        <a:cubicBezTo>
                          <a:pt x="338137" y="67469"/>
                          <a:pt x="337343" y="103981"/>
                          <a:pt x="330993" y="123825"/>
                        </a:cubicBezTo>
                        <a:cubicBezTo>
                          <a:pt x="324643" y="143669"/>
                          <a:pt x="301625" y="151606"/>
                          <a:pt x="297656" y="166687"/>
                        </a:cubicBezTo>
                        <a:cubicBezTo>
                          <a:pt x="293687" y="181768"/>
                          <a:pt x="303212" y="200818"/>
                          <a:pt x="307181" y="214312"/>
                        </a:cubicBezTo>
                        <a:cubicBezTo>
                          <a:pt x="311150" y="227806"/>
                          <a:pt x="312737" y="245269"/>
                          <a:pt x="321468" y="247650"/>
                        </a:cubicBezTo>
                        <a:cubicBezTo>
                          <a:pt x="330199" y="250031"/>
                          <a:pt x="342106" y="231775"/>
                          <a:pt x="359568" y="228600"/>
                        </a:cubicBezTo>
                        <a:cubicBezTo>
                          <a:pt x="377031" y="225425"/>
                          <a:pt x="406399" y="227013"/>
                          <a:pt x="426243" y="228600"/>
                        </a:cubicBezTo>
                        <a:cubicBezTo>
                          <a:pt x="446087" y="230188"/>
                          <a:pt x="465931" y="237331"/>
                          <a:pt x="478631" y="238125"/>
                        </a:cubicBezTo>
                        <a:cubicBezTo>
                          <a:pt x="491331" y="238919"/>
                          <a:pt x="490537" y="229393"/>
                          <a:pt x="502443" y="233362"/>
                        </a:cubicBezTo>
                        <a:cubicBezTo>
                          <a:pt x="514349" y="237331"/>
                          <a:pt x="537368" y="251618"/>
                          <a:pt x="550068" y="261937"/>
                        </a:cubicBezTo>
                        <a:cubicBezTo>
                          <a:pt x="562768" y="272256"/>
                          <a:pt x="579437" y="284163"/>
                          <a:pt x="578643" y="295275"/>
                        </a:cubicBezTo>
                        <a:cubicBezTo>
                          <a:pt x="577849" y="306387"/>
                          <a:pt x="557212" y="314325"/>
                          <a:pt x="545306" y="328612"/>
                        </a:cubicBezTo>
                        <a:cubicBezTo>
                          <a:pt x="533400" y="342899"/>
                          <a:pt x="514350" y="365125"/>
                          <a:pt x="507206" y="381000"/>
                        </a:cubicBezTo>
                        <a:cubicBezTo>
                          <a:pt x="500062" y="396875"/>
                          <a:pt x="506412" y="411162"/>
                          <a:pt x="502443" y="423862"/>
                        </a:cubicBezTo>
                        <a:cubicBezTo>
                          <a:pt x="498474" y="436562"/>
                          <a:pt x="493712" y="450850"/>
                          <a:pt x="483393" y="457200"/>
                        </a:cubicBezTo>
                        <a:cubicBezTo>
                          <a:pt x="473074" y="463550"/>
                          <a:pt x="456406" y="463550"/>
                          <a:pt x="440531" y="461962"/>
                        </a:cubicBezTo>
                        <a:cubicBezTo>
                          <a:pt x="424656" y="460375"/>
                          <a:pt x="401637" y="451644"/>
                          <a:pt x="388143" y="447675"/>
                        </a:cubicBezTo>
                        <a:cubicBezTo>
                          <a:pt x="374649" y="443706"/>
                          <a:pt x="368299" y="437356"/>
                          <a:pt x="359568" y="438150"/>
                        </a:cubicBezTo>
                        <a:cubicBezTo>
                          <a:pt x="350837" y="438944"/>
                          <a:pt x="344487" y="442118"/>
                          <a:pt x="335756" y="452437"/>
                        </a:cubicBezTo>
                        <a:cubicBezTo>
                          <a:pt x="327025" y="462756"/>
                          <a:pt x="314325" y="489743"/>
                          <a:pt x="307181" y="500062"/>
                        </a:cubicBezTo>
                        <a:cubicBezTo>
                          <a:pt x="300037" y="510381"/>
                          <a:pt x="302418" y="511969"/>
                          <a:pt x="292893" y="514350"/>
                        </a:cubicBezTo>
                        <a:cubicBezTo>
                          <a:pt x="283368" y="516731"/>
                          <a:pt x="258762" y="511969"/>
                          <a:pt x="250031" y="514350"/>
                        </a:cubicBezTo>
                        <a:cubicBezTo>
                          <a:pt x="241300" y="516731"/>
                          <a:pt x="239712" y="519906"/>
                          <a:pt x="240506" y="528637"/>
                        </a:cubicBezTo>
                        <a:cubicBezTo>
                          <a:pt x="241300" y="537368"/>
                          <a:pt x="256380" y="554831"/>
                          <a:pt x="254793" y="566737"/>
                        </a:cubicBezTo>
                        <a:cubicBezTo>
                          <a:pt x="253206" y="578643"/>
                          <a:pt x="241300" y="591344"/>
                          <a:pt x="230981" y="600075"/>
                        </a:cubicBezTo>
                        <a:cubicBezTo>
                          <a:pt x="220662" y="608806"/>
                          <a:pt x="200819" y="624681"/>
                          <a:pt x="192881" y="619125"/>
                        </a:cubicBezTo>
                        <a:cubicBezTo>
                          <a:pt x="184944" y="613569"/>
                          <a:pt x="188912" y="592137"/>
                          <a:pt x="183356" y="566737"/>
                        </a:cubicBezTo>
                        <a:cubicBezTo>
                          <a:pt x="177800" y="541337"/>
                          <a:pt x="169068" y="488950"/>
                          <a:pt x="159543" y="466725"/>
                        </a:cubicBezTo>
                        <a:cubicBezTo>
                          <a:pt x="150018" y="444500"/>
                          <a:pt x="142081" y="440531"/>
                          <a:pt x="126206" y="433387"/>
                        </a:cubicBezTo>
                        <a:cubicBezTo>
                          <a:pt x="110331" y="426243"/>
                          <a:pt x="80962" y="424656"/>
                          <a:pt x="64293" y="423862"/>
                        </a:cubicBezTo>
                        <a:cubicBezTo>
                          <a:pt x="47624" y="423068"/>
                          <a:pt x="36512" y="430213"/>
                          <a:pt x="26193" y="428625"/>
                        </a:cubicBezTo>
                        <a:cubicBezTo>
                          <a:pt x="15874" y="427038"/>
                          <a:pt x="4762" y="425450"/>
                          <a:pt x="2381" y="414337"/>
                        </a:cubicBezTo>
                        <a:cubicBezTo>
                          <a:pt x="0" y="403225"/>
                          <a:pt x="794" y="374650"/>
                          <a:pt x="11906" y="361950"/>
                        </a:cubicBezTo>
                        <a:cubicBezTo>
                          <a:pt x="23018" y="349250"/>
                          <a:pt x="53975" y="342106"/>
                          <a:pt x="69056" y="338137"/>
                        </a:cubicBezTo>
                        <a:cubicBezTo>
                          <a:pt x="84137" y="334168"/>
                          <a:pt x="95249" y="345281"/>
                          <a:pt x="102393" y="338137"/>
                        </a:cubicBezTo>
                        <a:cubicBezTo>
                          <a:pt x="109537" y="330993"/>
                          <a:pt x="116680" y="306387"/>
                          <a:pt x="111918" y="295275"/>
                        </a:cubicBezTo>
                        <a:cubicBezTo>
                          <a:pt x="107156" y="284163"/>
                          <a:pt x="51593" y="270669"/>
                          <a:pt x="54768" y="257175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</p:grpSp>
      <p:sp>
        <p:nvSpPr>
          <p:cNvPr id="47" name="Полилиния 46">
            <a:hlinkClick r:id="rId22" action="ppaction://hlinksldjump" tooltip="Информационные ресурсы."/>
          </p:cNvPr>
          <p:cNvSpPr/>
          <p:nvPr/>
        </p:nvSpPr>
        <p:spPr>
          <a:xfrm>
            <a:off x="471446" y="8015310"/>
            <a:ext cx="1000132" cy="1000132"/>
          </a:xfrm>
          <a:custGeom>
            <a:avLst/>
            <a:gdLst>
              <a:gd name="connsiteX0" fmla="*/ 0 w 1000132"/>
              <a:gd name="connsiteY0" fmla="*/ 500066 h 1000132"/>
              <a:gd name="connsiteX1" fmla="*/ 146466 w 1000132"/>
              <a:gd name="connsiteY1" fmla="*/ 146466 h 1000132"/>
              <a:gd name="connsiteX2" fmla="*/ 500066 w 1000132"/>
              <a:gd name="connsiteY2" fmla="*/ 1 h 1000132"/>
              <a:gd name="connsiteX3" fmla="*/ 853666 w 1000132"/>
              <a:gd name="connsiteY3" fmla="*/ 146467 h 1000132"/>
              <a:gd name="connsiteX4" fmla="*/ 1000131 w 1000132"/>
              <a:gd name="connsiteY4" fmla="*/ 500067 h 1000132"/>
              <a:gd name="connsiteX5" fmla="*/ 853665 w 1000132"/>
              <a:gd name="connsiteY5" fmla="*/ 853667 h 1000132"/>
              <a:gd name="connsiteX6" fmla="*/ 500065 w 1000132"/>
              <a:gd name="connsiteY6" fmla="*/ 1000133 h 1000132"/>
              <a:gd name="connsiteX7" fmla="*/ 146465 w 1000132"/>
              <a:gd name="connsiteY7" fmla="*/ 853667 h 1000132"/>
              <a:gd name="connsiteX8" fmla="*/ -1 w 1000132"/>
              <a:gd name="connsiteY8" fmla="*/ 500067 h 1000132"/>
              <a:gd name="connsiteX9" fmla="*/ 0 w 1000132"/>
              <a:gd name="connsiteY9" fmla="*/ 500066 h 100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32" h="1000132">
                <a:moveTo>
                  <a:pt x="0" y="500066"/>
                </a:moveTo>
                <a:cubicBezTo>
                  <a:pt x="0" y="367440"/>
                  <a:pt x="52686" y="240246"/>
                  <a:pt x="146466" y="146466"/>
                </a:cubicBezTo>
                <a:cubicBezTo>
                  <a:pt x="240247" y="52686"/>
                  <a:pt x="367441" y="0"/>
                  <a:pt x="500066" y="1"/>
                </a:cubicBezTo>
                <a:cubicBezTo>
                  <a:pt x="632692" y="1"/>
                  <a:pt x="759886" y="52687"/>
                  <a:pt x="853666" y="146467"/>
                </a:cubicBezTo>
                <a:cubicBezTo>
                  <a:pt x="947446" y="240248"/>
                  <a:pt x="1000132" y="367442"/>
                  <a:pt x="1000131" y="500067"/>
                </a:cubicBezTo>
                <a:cubicBezTo>
                  <a:pt x="1000131" y="632693"/>
                  <a:pt x="947446" y="759887"/>
                  <a:pt x="853665" y="853667"/>
                </a:cubicBezTo>
                <a:cubicBezTo>
                  <a:pt x="759884" y="947448"/>
                  <a:pt x="632691" y="1000133"/>
                  <a:pt x="500065" y="1000133"/>
                </a:cubicBezTo>
                <a:cubicBezTo>
                  <a:pt x="367439" y="1000133"/>
                  <a:pt x="240245" y="947447"/>
                  <a:pt x="146465" y="853667"/>
                </a:cubicBezTo>
                <a:cubicBezTo>
                  <a:pt x="52684" y="759886"/>
                  <a:pt x="-1" y="632692"/>
                  <a:pt x="-1" y="500067"/>
                </a:cubicBezTo>
                <a:lnTo>
                  <a:pt x="0" y="5000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6984E-6 3.43915E-6 L -0.06263 -0.108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54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0160" y="2514584"/>
            <a:ext cx="11511399" cy="5022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0160" y="2800336"/>
            <a:ext cx="115113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Площадь: 824 тыс.км²</a:t>
            </a:r>
          </a:p>
          <a:p>
            <a:r>
              <a:rPr lang="ru-RU" sz="5400" dirty="0" smtClean="0"/>
              <a:t>Численность населения:</a:t>
            </a:r>
            <a:r>
              <a:rPr lang="en-US" sz="5400" dirty="0" smtClean="0"/>
              <a:t> </a:t>
            </a:r>
            <a:r>
              <a:rPr lang="ru-RU" sz="5400" dirty="0" smtClean="0"/>
              <a:t>19,3 млн.чел. </a:t>
            </a:r>
          </a:p>
          <a:p>
            <a:r>
              <a:rPr lang="ru-RU" sz="5400" dirty="0" smtClean="0"/>
              <a:t>Плотность населения: 24 чел./км²</a:t>
            </a:r>
          </a:p>
          <a:p>
            <a:r>
              <a:rPr lang="ru-RU" sz="5400" dirty="0" smtClean="0"/>
              <a:t>Уровень урбанизации: </a:t>
            </a:r>
            <a:r>
              <a:rPr lang="en-US" sz="5400" dirty="0" smtClean="0"/>
              <a:t>74</a:t>
            </a:r>
            <a:r>
              <a:rPr lang="ru-RU" sz="5400" dirty="0" smtClean="0"/>
              <a:t> % населения проживает в городах.</a:t>
            </a:r>
            <a:endParaRPr lang="ru-RU" sz="5400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60" y="1300138"/>
            <a:ext cx="11511398" cy="7244878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Состав района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56384" y="1228700"/>
            <a:ext cx="9495174" cy="7460332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5400" dirty="0" smtClean="0"/>
              <a:t>Башкортостан </a:t>
            </a:r>
            <a:endParaRPr lang="en-US" sz="54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5400" dirty="0" smtClean="0"/>
              <a:t>Курганская область</a:t>
            </a:r>
            <a:endParaRPr lang="en-US" sz="54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5400" dirty="0" smtClean="0"/>
              <a:t>Оренбургская область</a:t>
            </a:r>
            <a:endParaRPr lang="en-US" sz="54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5400" dirty="0" smtClean="0"/>
              <a:t>Свердловская область</a:t>
            </a:r>
            <a:endParaRPr lang="en-US" sz="54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5400" dirty="0" smtClean="0"/>
              <a:t>Удмуртия</a:t>
            </a:r>
            <a:endParaRPr lang="en-US" sz="54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5400" dirty="0" smtClean="0"/>
              <a:t>Челябинская область</a:t>
            </a:r>
            <a:endParaRPr lang="en-US" sz="54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5400" dirty="0" smtClean="0"/>
              <a:t>Пермский край</a:t>
            </a:r>
          </a:p>
          <a:p>
            <a:pPr marL="742950" indent="-742950">
              <a:buFont typeface="+mj-lt"/>
              <a:buAutoNum type="arabicPeriod"/>
            </a:pPr>
            <a:endParaRPr lang="ru-RU" sz="5400" dirty="0" smtClean="0"/>
          </a:p>
          <a:p>
            <a:pPr marL="742950" indent="-742950">
              <a:buFont typeface="+mj-lt"/>
              <a:buAutoNum type="arabicPeriod"/>
            </a:pPr>
            <a:endParaRPr lang="ru-RU" sz="5400" dirty="0" smtClean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60" y="2300270"/>
            <a:ext cx="11511399" cy="6286544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628632"/>
            <a:ext cx="11521440" cy="16002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Экономико-географическое положение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443146"/>
            <a:ext cx="11511479" cy="5857916"/>
          </a:xfrm>
        </p:spPr>
        <p:txBody>
          <a:bodyPr numCol="1">
            <a:noAutofit/>
          </a:bodyPr>
          <a:lstStyle/>
          <a:p>
            <a:pPr marL="179388" indent="246063">
              <a:buNone/>
            </a:pPr>
            <a:r>
              <a:rPr lang="ru-RU" sz="2800" dirty="0" smtClean="0"/>
              <a:t>Достоинства экономико-географического положения Урала определяются его положением на стыке европейской и азиатской частей России, а также Казахстана, обмениваясь с которыми сырьевыми ресурсами и готовой продукцией. Через Урал проходят широтные магистрали (железно- и ав­тодорожные, а также трубопроводные — нефти и газа), соеди­няющие восток и запад Российской Федерации. На территории самого Урала сформировались мощные </a:t>
            </a:r>
            <a:r>
              <a:rPr lang="ru-RU" sz="2800" dirty="0" err="1" smtClean="0"/>
              <a:t>грузообразующие</a:t>
            </a:r>
            <a:r>
              <a:rPr lang="ru-RU" sz="2800" dirty="0" smtClean="0"/>
              <a:t> центры — горнодобывающей промышленности, тяжелого маши­ностроения, нефтепереработки и нефтехимии, а также производ­ства зерна в АПК. Меридиональные связи Урала направлены, в основном, на юг—в сторону Казахстана и остальной Центральной Азии. Оттуда район получает недостающее топливо (уголь, час­тично газ), в свою очередь обеспечивая их машинами и оборудованием.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User\Desktop\150230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08" y="157130"/>
            <a:ext cx="12287336" cy="1324728"/>
          </a:xfrm>
          <a:prstGeom prst="rect">
            <a:avLst/>
          </a:prstGeom>
          <a:noFill/>
        </p:spPr>
      </p:pic>
      <p:pic>
        <p:nvPicPr>
          <p:cNvPr id="147" name="Picture 7" descr="C:\Users\User\Desktop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58" y="7412424"/>
            <a:ext cx="2128709" cy="2135829"/>
          </a:xfrm>
          <a:prstGeom prst="rect">
            <a:avLst/>
          </a:prstGeom>
          <a:noFill/>
        </p:spPr>
      </p:pic>
      <p:pic>
        <p:nvPicPr>
          <p:cNvPr id="148" name="Picture 8" descr="C:\Users\User\Desktop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067" y="7372368"/>
            <a:ext cx="2128709" cy="2135829"/>
          </a:xfrm>
          <a:prstGeom prst="rect">
            <a:avLst/>
          </a:prstGeom>
          <a:noFill/>
        </p:spPr>
      </p:pic>
      <p:pic>
        <p:nvPicPr>
          <p:cNvPr id="149" name="Picture 6" descr="C:\Users\User\Desktop\Рейтинг.png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889" y="7873459"/>
            <a:ext cx="2068724" cy="1220851"/>
          </a:xfrm>
          <a:prstGeom prst="rect">
            <a:avLst/>
          </a:prstGeom>
          <a:noFill/>
        </p:spPr>
      </p:pic>
      <p:pic>
        <p:nvPicPr>
          <p:cNvPr id="151" name="Picture 9" descr="C:\Users\User\Desktop\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542" y="7465370"/>
            <a:ext cx="2128709" cy="2135830"/>
          </a:xfrm>
          <a:prstGeom prst="rect">
            <a:avLst/>
          </a:prstGeom>
          <a:noFill/>
        </p:spPr>
      </p:pic>
      <p:pic>
        <p:nvPicPr>
          <p:cNvPr id="152" name="Picture 4" descr="C:\Users\User\Desktop\Без имени-1.png">
            <a:hlinkClick r:id="rId8" action="ppaction://hlinksldjump" tooltip="Карта" highlightClick="1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527" y="8027464"/>
            <a:ext cx="1869566" cy="1103319"/>
          </a:xfrm>
          <a:prstGeom prst="rect">
            <a:avLst/>
          </a:prstGeom>
          <a:noFill/>
        </p:spPr>
      </p:pic>
      <p:grpSp>
        <p:nvGrpSpPr>
          <p:cNvPr id="2" name="Группа 36"/>
          <p:cNvGrpSpPr/>
          <p:nvPr/>
        </p:nvGrpSpPr>
        <p:grpSpPr>
          <a:xfrm>
            <a:off x="1618489" y="4954419"/>
            <a:ext cx="2149145" cy="1019687"/>
            <a:chOff x="1618489" y="4954419"/>
            <a:chExt cx="2149145" cy="1019687"/>
          </a:xfrm>
        </p:grpSpPr>
        <p:grpSp>
          <p:nvGrpSpPr>
            <p:cNvPr id="3" name="Группа 213"/>
            <p:cNvGrpSpPr/>
            <p:nvPr/>
          </p:nvGrpSpPr>
          <p:grpSpPr>
            <a:xfrm>
              <a:off x="1618489" y="5295327"/>
              <a:ext cx="807063" cy="678779"/>
              <a:chOff x="1618489" y="5295327"/>
              <a:chExt cx="807063" cy="678779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250" name="Полилиния 123">
                <a:hlinkClick r:id="" action="ppaction://noaction"/>
              </p:cNvPr>
              <p:cNvSpPr/>
              <p:nvPr/>
            </p:nvSpPr>
            <p:spPr>
              <a:xfrm>
                <a:off x="1792798" y="5577561"/>
                <a:ext cx="455421" cy="396545"/>
              </a:xfrm>
              <a:custGeom>
                <a:avLst/>
                <a:gdLst>
                  <a:gd name="connsiteX0" fmla="*/ 354806 w 358775"/>
                  <a:gd name="connsiteY0" fmla="*/ 225425 h 311150"/>
                  <a:gd name="connsiteX1" fmla="*/ 273844 w 358775"/>
                  <a:gd name="connsiteY1" fmla="*/ 115887 h 311150"/>
                  <a:gd name="connsiteX2" fmla="*/ 226219 w 358775"/>
                  <a:gd name="connsiteY2" fmla="*/ 82550 h 311150"/>
                  <a:gd name="connsiteX3" fmla="*/ 178594 w 358775"/>
                  <a:gd name="connsiteY3" fmla="*/ 25400 h 311150"/>
                  <a:gd name="connsiteX4" fmla="*/ 140494 w 358775"/>
                  <a:gd name="connsiteY4" fmla="*/ 1587 h 311150"/>
                  <a:gd name="connsiteX5" fmla="*/ 88106 w 358775"/>
                  <a:gd name="connsiteY5" fmla="*/ 34925 h 311150"/>
                  <a:gd name="connsiteX6" fmla="*/ 83344 w 358775"/>
                  <a:gd name="connsiteY6" fmla="*/ 96837 h 311150"/>
                  <a:gd name="connsiteX7" fmla="*/ 73819 w 358775"/>
                  <a:gd name="connsiteY7" fmla="*/ 149225 h 311150"/>
                  <a:gd name="connsiteX8" fmla="*/ 7144 w 358775"/>
                  <a:gd name="connsiteY8" fmla="*/ 206375 h 311150"/>
                  <a:gd name="connsiteX9" fmla="*/ 30956 w 358775"/>
                  <a:gd name="connsiteY9" fmla="*/ 263525 h 311150"/>
                  <a:gd name="connsiteX10" fmla="*/ 102394 w 358775"/>
                  <a:gd name="connsiteY10" fmla="*/ 296862 h 311150"/>
                  <a:gd name="connsiteX11" fmla="*/ 178594 w 358775"/>
                  <a:gd name="connsiteY11" fmla="*/ 301625 h 311150"/>
                  <a:gd name="connsiteX12" fmla="*/ 216694 w 358775"/>
                  <a:gd name="connsiteY12" fmla="*/ 239712 h 311150"/>
                  <a:gd name="connsiteX13" fmla="*/ 297656 w 358775"/>
                  <a:gd name="connsiteY13" fmla="*/ 263525 h 311150"/>
                  <a:gd name="connsiteX14" fmla="*/ 354806 w 358775"/>
                  <a:gd name="connsiteY14" fmla="*/ 225425 h 3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8775" h="311150">
                    <a:moveTo>
                      <a:pt x="354806" y="225425"/>
                    </a:moveTo>
                    <a:cubicBezTo>
                      <a:pt x="350837" y="200819"/>
                      <a:pt x="295275" y="139699"/>
                      <a:pt x="273844" y="115887"/>
                    </a:cubicBezTo>
                    <a:cubicBezTo>
                      <a:pt x="252413" y="92075"/>
                      <a:pt x="242094" y="97631"/>
                      <a:pt x="226219" y="82550"/>
                    </a:cubicBezTo>
                    <a:cubicBezTo>
                      <a:pt x="210344" y="67469"/>
                      <a:pt x="192881" y="38894"/>
                      <a:pt x="178594" y="25400"/>
                    </a:cubicBezTo>
                    <a:cubicBezTo>
                      <a:pt x="164307" y="11906"/>
                      <a:pt x="155575" y="0"/>
                      <a:pt x="140494" y="1587"/>
                    </a:cubicBezTo>
                    <a:cubicBezTo>
                      <a:pt x="125413" y="3174"/>
                      <a:pt x="97631" y="19050"/>
                      <a:pt x="88106" y="34925"/>
                    </a:cubicBezTo>
                    <a:cubicBezTo>
                      <a:pt x="78581" y="50800"/>
                      <a:pt x="85725" y="77787"/>
                      <a:pt x="83344" y="96837"/>
                    </a:cubicBezTo>
                    <a:cubicBezTo>
                      <a:pt x="80963" y="115887"/>
                      <a:pt x="86519" y="130969"/>
                      <a:pt x="73819" y="149225"/>
                    </a:cubicBezTo>
                    <a:cubicBezTo>
                      <a:pt x="61119" y="167481"/>
                      <a:pt x="14288" y="187325"/>
                      <a:pt x="7144" y="206375"/>
                    </a:cubicBezTo>
                    <a:cubicBezTo>
                      <a:pt x="0" y="225425"/>
                      <a:pt x="15081" y="248444"/>
                      <a:pt x="30956" y="263525"/>
                    </a:cubicBezTo>
                    <a:cubicBezTo>
                      <a:pt x="46831" y="278606"/>
                      <a:pt x="77788" y="290512"/>
                      <a:pt x="102394" y="296862"/>
                    </a:cubicBezTo>
                    <a:cubicBezTo>
                      <a:pt x="127000" y="303212"/>
                      <a:pt x="159544" y="311150"/>
                      <a:pt x="178594" y="301625"/>
                    </a:cubicBezTo>
                    <a:cubicBezTo>
                      <a:pt x="197644" y="292100"/>
                      <a:pt x="196850" y="246062"/>
                      <a:pt x="216694" y="239712"/>
                    </a:cubicBezTo>
                    <a:cubicBezTo>
                      <a:pt x="236538" y="233362"/>
                      <a:pt x="277812" y="259556"/>
                      <a:pt x="297656" y="263525"/>
                    </a:cubicBezTo>
                    <a:cubicBezTo>
                      <a:pt x="317500" y="267494"/>
                      <a:pt x="358775" y="250031"/>
                      <a:pt x="354806" y="22542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Полилиния 124">
                <a:hlinkClick r:id="" action="ppaction://noaction"/>
              </p:cNvPr>
              <p:cNvSpPr/>
              <p:nvPr/>
            </p:nvSpPr>
            <p:spPr>
              <a:xfrm>
                <a:off x="1627556" y="5497645"/>
                <a:ext cx="279097" cy="350011"/>
              </a:xfrm>
              <a:custGeom>
                <a:avLst/>
                <a:gdLst>
                  <a:gd name="connsiteX0" fmla="*/ 213519 w 219869"/>
                  <a:gd name="connsiteY0" fmla="*/ 116681 h 274637"/>
                  <a:gd name="connsiteX1" fmla="*/ 165894 w 219869"/>
                  <a:gd name="connsiteY1" fmla="*/ 64293 h 274637"/>
                  <a:gd name="connsiteX2" fmla="*/ 127794 w 219869"/>
                  <a:gd name="connsiteY2" fmla="*/ 59531 h 274637"/>
                  <a:gd name="connsiteX3" fmla="*/ 70644 w 219869"/>
                  <a:gd name="connsiteY3" fmla="*/ 16668 h 274637"/>
                  <a:gd name="connsiteX4" fmla="*/ 32544 w 219869"/>
                  <a:gd name="connsiteY4" fmla="*/ 2381 h 274637"/>
                  <a:gd name="connsiteX5" fmla="*/ 8731 w 219869"/>
                  <a:gd name="connsiteY5" fmla="*/ 30956 h 274637"/>
                  <a:gd name="connsiteX6" fmla="*/ 3969 w 219869"/>
                  <a:gd name="connsiteY6" fmla="*/ 54768 h 274637"/>
                  <a:gd name="connsiteX7" fmla="*/ 32544 w 219869"/>
                  <a:gd name="connsiteY7" fmla="*/ 102393 h 274637"/>
                  <a:gd name="connsiteX8" fmla="*/ 65881 w 219869"/>
                  <a:gd name="connsiteY8" fmla="*/ 140493 h 274637"/>
                  <a:gd name="connsiteX9" fmla="*/ 94456 w 219869"/>
                  <a:gd name="connsiteY9" fmla="*/ 140493 h 274637"/>
                  <a:gd name="connsiteX10" fmla="*/ 103981 w 219869"/>
                  <a:gd name="connsiteY10" fmla="*/ 192881 h 274637"/>
                  <a:gd name="connsiteX11" fmla="*/ 108744 w 219869"/>
                  <a:gd name="connsiteY11" fmla="*/ 250031 h 274637"/>
                  <a:gd name="connsiteX12" fmla="*/ 132556 w 219869"/>
                  <a:gd name="connsiteY12" fmla="*/ 273843 h 274637"/>
                  <a:gd name="connsiteX13" fmla="*/ 180181 w 219869"/>
                  <a:gd name="connsiteY13" fmla="*/ 245268 h 274637"/>
                  <a:gd name="connsiteX14" fmla="*/ 203994 w 219869"/>
                  <a:gd name="connsiteY14" fmla="*/ 211931 h 274637"/>
                  <a:gd name="connsiteX15" fmla="*/ 213519 w 219869"/>
                  <a:gd name="connsiteY15" fmla="*/ 116681 h 27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9869" h="274637">
                    <a:moveTo>
                      <a:pt x="213519" y="116681"/>
                    </a:moveTo>
                    <a:cubicBezTo>
                      <a:pt x="207169" y="92075"/>
                      <a:pt x="180181" y="73818"/>
                      <a:pt x="165894" y="64293"/>
                    </a:cubicBezTo>
                    <a:cubicBezTo>
                      <a:pt x="151607" y="54768"/>
                      <a:pt x="143669" y="67468"/>
                      <a:pt x="127794" y="59531"/>
                    </a:cubicBezTo>
                    <a:cubicBezTo>
                      <a:pt x="111919" y="51594"/>
                      <a:pt x="86519" y="26193"/>
                      <a:pt x="70644" y="16668"/>
                    </a:cubicBezTo>
                    <a:cubicBezTo>
                      <a:pt x="54769" y="7143"/>
                      <a:pt x="42863" y="0"/>
                      <a:pt x="32544" y="2381"/>
                    </a:cubicBezTo>
                    <a:cubicBezTo>
                      <a:pt x="22225" y="4762"/>
                      <a:pt x="13493" y="22225"/>
                      <a:pt x="8731" y="30956"/>
                    </a:cubicBezTo>
                    <a:cubicBezTo>
                      <a:pt x="3969" y="39687"/>
                      <a:pt x="0" y="42862"/>
                      <a:pt x="3969" y="54768"/>
                    </a:cubicBezTo>
                    <a:cubicBezTo>
                      <a:pt x="7938" y="66674"/>
                      <a:pt x="22225" y="88106"/>
                      <a:pt x="32544" y="102393"/>
                    </a:cubicBezTo>
                    <a:cubicBezTo>
                      <a:pt x="42863" y="116680"/>
                      <a:pt x="55562" y="134143"/>
                      <a:pt x="65881" y="140493"/>
                    </a:cubicBezTo>
                    <a:cubicBezTo>
                      <a:pt x="76200" y="146843"/>
                      <a:pt x="88106" y="131762"/>
                      <a:pt x="94456" y="140493"/>
                    </a:cubicBezTo>
                    <a:cubicBezTo>
                      <a:pt x="100806" y="149224"/>
                      <a:pt x="101600" y="174625"/>
                      <a:pt x="103981" y="192881"/>
                    </a:cubicBezTo>
                    <a:cubicBezTo>
                      <a:pt x="106362" y="211137"/>
                      <a:pt x="103981" y="236537"/>
                      <a:pt x="108744" y="250031"/>
                    </a:cubicBezTo>
                    <a:cubicBezTo>
                      <a:pt x="113507" y="263525"/>
                      <a:pt x="120650" y="274637"/>
                      <a:pt x="132556" y="273843"/>
                    </a:cubicBezTo>
                    <a:cubicBezTo>
                      <a:pt x="144462" y="273049"/>
                      <a:pt x="168275" y="255587"/>
                      <a:pt x="180181" y="245268"/>
                    </a:cubicBezTo>
                    <a:cubicBezTo>
                      <a:pt x="192087" y="234949"/>
                      <a:pt x="200025" y="234950"/>
                      <a:pt x="203994" y="211931"/>
                    </a:cubicBezTo>
                    <a:cubicBezTo>
                      <a:pt x="207963" y="188912"/>
                      <a:pt x="219869" y="141287"/>
                      <a:pt x="213519" y="116681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Полилиния 251">
                <a:hlinkClick r:id="" action="ppaction://noaction"/>
              </p:cNvPr>
              <p:cNvSpPr/>
              <p:nvPr/>
            </p:nvSpPr>
            <p:spPr>
              <a:xfrm>
                <a:off x="1618489" y="5295327"/>
                <a:ext cx="335519" cy="339895"/>
              </a:xfrm>
              <a:custGeom>
                <a:avLst/>
                <a:gdLst>
                  <a:gd name="connsiteX0" fmla="*/ 263524 w 264318"/>
                  <a:gd name="connsiteY0" fmla="*/ 223043 h 266700"/>
                  <a:gd name="connsiteX1" fmla="*/ 211137 w 264318"/>
                  <a:gd name="connsiteY1" fmla="*/ 137318 h 266700"/>
                  <a:gd name="connsiteX2" fmla="*/ 182562 w 264318"/>
                  <a:gd name="connsiteY2" fmla="*/ 61118 h 266700"/>
                  <a:gd name="connsiteX3" fmla="*/ 120649 w 264318"/>
                  <a:gd name="connsiteY3" fmla="*/ 8731 h 266700"/>
                  <a:gd name="connsiteX4" fmla="*/ 73024 w 264318"/>
                  <a:gd name="connsiteY4" fmla="*/ 8731 h 266700"/>
                  <a:gd name="connsiteX5" fmla="*/ 25399 w 264318"/>
                  <a:gd name="connsiteY5" fmla="*/ 37306 h 266700"/>
                  <a:gd name="connsiteX6" fmla="*/ 1587 w 264318"/>
                  <a:gd name="connsiteY6" fmla="*/ 46831 h 266700"/>
                  <a:gd name="connsiteX7" fmla="*/ 15874 w 264318"/>
                  <a:gd name="connsiteY7" fmla="*/ 99218 h 266700"/>
                  <a:gd name="connsiteX8" fmla="*/ 39687 w 264318"/>
                  <a:gd name="connsiteY8" fmla="*/ 151606 h 266700"/>
                  <a:gd name="connsiteX9" fmla="*/ 87312 w 264318"/>
                  <a:gd name="connsiteY9" fmla="*/ 184943 h 266700"/>
                  <a:gd name="connsiteX10" fmla="*/ 120649 w 264318"/>
                  <a:gd name="connsiteY10" fmla="*/ 208756 h 266700"/>
                  <a:gd name="connsiteX11" fmla="*/ 168274 w 264318"/>
                  <a:gd name="connsiteY11" fmla="*/ 223043 h 266700"/>
                  <a:gd name="connsiteX12" fmla="*/ 215899 w 264318"/>
                  <a:gd name="connsiteY12" fmla="*/ 265906 h 266700"/>
                  <a:gd name="connsiteX13" fmla="*/ 263524 w 264318"/>
                  <a:gd name="connsiteY13" fmla="*/ 223043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4318" h="266700">
                    <a:moveTo>
                      <a:pt x="263524" y="223043"/>
                    </a:moveTo>
                    <a:cubicBezTo>
                      <a:pt x="262730" y="201612"/>
                      <a:pt x="224631" y="164305"/>
                      <a:pt x="211137" y="137318"/>
                    </a:cubicBezTo>
                    <a:cubicBezTo>
                      <a:pt x="197643" y="110331"/>
                      <a:pt x="197643" y="82549"/>
                      <a:pt x="182562" y="61118"/>
                    </a:cubicBezTo>
                    <a:cubicBezTo>
                      <a:pt x="167481" y="39687"/>
                      <a:pt x="138905" y="17462"/>
                      <a:pt x="120649" y="8731"/>
                    </a:cubicBezTo>
                    <a:cubicBezTo>
                      <a:pt x="102393" y="0"/>
                      <a:pt x="88899" y="3969"/>
                      <a:pt x="73024" y="8731"/>
                    </a:cubicBezTo>
                    <a:cubicBezTo>
                      <a:pt x="57149" y="13493"/>
                      <a:pt x="37305" y="30956"/>
                      <a:pt x="25399" y="37306"/>
                    </a:cubicBezTo>
                    <a:cubicBezTo>
                      <a:pt x="13493" y="43656"/>
                      <a:pt x="3175" y="36512"/>
                      <a:pt x="1587" y="46831"/>
                    </a:cubicBezTo>
                    <a:cubicBezTo>
                      <a:pt x="0" y="57150"/>
                      <a:pt x="9524" y="81756"/>
                      <a:pt x="15874" y="99218"/>
                    </a:cubicBezTo>
                    <a:cubicBezTo>
                      <a:pt x="22224" y="116680"/>
                      <a:pt x="27781" y="137319"/>
                      <a:pt x="39687" y="151606"/>
                    </a:cubicBezTo>
                    <a:cubicBezTo>
                      <a:pt x="51593" y="165893"/>
                      <a:pt x="87312" y="184943"/>
                      <a:pt x="87312" y="184943"/>
                    </a:cubicBezTo>
                    <a:cubicBezTo>
                      <a:pt x="100806" y="194468"/>
                      <a:pt x="107155" y="202406"/>
                      <a:pt x="120649" y="208756"/>
                    </a:cubicBezTo>
                    <a:cubicBezTo>
                      <a:pt x="134143" y="215106"/>
                      <a:pt x="152399" y="213518"/>
                      <a:pt x="168274" y="223043"/>
                    </a:cubicBezTo>
                    <a:cubicBezTo>
                      <a:pt x="184149" y="232568"/>
                      <a:pt x="197643" y="265112"/>
                      <a:pt x="215899" y="265906"/>
                    </a:cubicBezTo>
                    <a:cubicBezTo>
                      <a:pt x="234155" y="266700"/>
                      <a:pt x="264318" y="244474"/>
                      <a:pt x="263524" y="223043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Полилиния 252">
                <a:hlinkClick r:id="" action="ppaction://noaction"/>
              </p:cNvPr>
              <p:cNvSpPr/>
              <p:nvPr/>
            </p:nvSpPr>
            <p:spPr>
              <a:xfrm>
                <a:off x="2123281" y="5526981"/>
                <a:ext cx="302271" cy="328768"/>
              </a:xfrm>
              <a:custGeom>
                <a:avLst/>
                <a:gdLst>
                  <a:gd name="connsiteX0" fmla="*/ 199231 w 238125"/>
                  <a:gd name="connsiteY0" fmla="*/ 203200 h 257969"/>
                  <a:gd name="connsiteX1" fmla="*/ 213519 w 238125"/>
                  <a:gd name="connsiteY1" fmla="*/ 84138 h 257969"/>
                  <a:gd name="connsiteX2" fmla="*/ 237331 w 238125"/>
                  <a:gd name="connsiteY2" fmla="*/ 46038 h 257969"/>
                  <a:gd name="connsiteX3" fmla="*/ 208756 w 238125"/>
                  <a:gd name="connsiteY3" fmla="*/ 12700 h 257969"/>
                  <a:gd name="connsiteX4" fmla="*/ 165894 w 238125"/>
                  <a:gd name="connsiteY4" fmla="*/ 17463 h 257969"/>
                  <a:gd name="connsiteX5" fmla="*/ 146844 w 238125"/>
                  <a:gd name="connsiteY5" fmla="*/ 26988 h 257969"/>
                  <a:gd name="connsiteX6" fmla="*/ 137319 w 238125"/>
                  <a:gd name="connsiteY6" fmla="*/ 7938 h 257969"/>
                  <a:gd name="connsiteX7" fmla="*/ 84931 w 238125"/>
                  <a:gd name="connsiteY7" fmla="*/ 3175 h 257969"/>
                  <a:gd name="connsiteX8" fmla="*/ 51594 w 238125"/>
                  <a:gd name="connsiteY8" fmla="*/ 26988 h 257969"/>
                  <a:gd name="connsiteX9" fmla="*/ 23019 w 238125"/>
                  <a:gd name="connsiteY9" fmla="*/ 50800 h 257969"/>
                  <a:gd name="connsiteX10" fmla="*/ 37306 w 238125"/>
                  <a:gd name="connsiteY10" fmla="*/ 84138 h 257969"/>
                  <a:gd name="connsiteX11" fmla="*/ 23019 w 238125"/>
                  <a:gd name="connsiteY11" fmla="*/ 122238 h 257969"/>
                  <a:gd name="connsiteX12" fmla="*/ 3969 w 238125"/>
                  <a:gd name="connsiteY12" fmla="*/ 131763 h 257969"/>
                  <a:gd name="connsiteX13" fmla="*/ 46831 w 238125"/>
                  <a:gd name="connsiteY13" fmla="*/ 184150 h 257969"/>
                  <a:gd name="connsiteX14" fmla="*/ 84931 w 238125"/>
                  <a:gd name="connsiteY14" fmla="*/ 227013 h 257969"/>
                  <a:gd name="connsiteX15" fmla="*/ 103981 w 238125"/>
                  <a:gd name="connsiteY15" fmla="*/ 255588 h 257969"/>
                  <a:gd name="connsiteX16" fmla="*/ 199231 w 238125"/>
                  <a:gd name="connsiteY16" fmla="*/ 203200 h 25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8125" h="257969">
                    <a:moveTo>
                      <a:pt x="199231" y="203200"/>
                    </a:moveTo>
                    <a:cubicBezTo>
                      <a:pt x="217487" y="174625"/>
                      <a:pt x="207169" y="110332"/>
                      <a:pt x="213519" y="84138"/>
                    </a:cubicBezTo>
                    <a:cubicBezTo>
                      <a:pt x="219869" y="57944"/>
                      <a:pt x="238125" y="57944"/>
                      <a:pt x="237331" y="46038"/>
                    </a:cubicBezTo>
                    <a:cubicBezTo>
                      <a:pt x="236537" y="34132"/>
                      <a:pt x="220662" y="17463"/>
                      <a:pt x="208756" y="12700"/>
                    </a:cubicBezTo>
                    <a:cubicBezTo>
                      <a:pt x="196850" y="7938"/>
                      <a:pt x="176213" y="15082"/>
                      <a:pt x="165894" y="17463"/>
                    </a:cubicBezTo>
                    <a:cubicBezTo>
                      <a:pt x="155575" y="19844"/>
                      <a:pt x="151606" y="28575"/>
                      <a:pt x="146844" y="26988"/>
                    </a:cubicBezTo>
                    <a:cubicBezTo>
                      <a:pt x="142082" y="25401"/>
                      <a:pt x="147638" y="11907"/>
                      <a:pt x="137319" y="7938"/>
                    </a:cubicBezTo>
                    <a:cubicBezTo>
                      <a:pt x="127000" y="3969"/>
                      <a:pt x="99218" y="0"/>
                      <a:pt x="84931" y="3175"/>
                    </a:cubicBezTo>
                    <a:cubicBezTo>
                      <a:pt x="70644" y="6350"/>
                      <a:pt x="61913" y="19051"/>
                      <a:pt x="51594" y="26988"/>
                    </a:cubicBezTo>
                    <a:cubicBezTo>
                      <a:pt x="41275" y="34925"/>
                      <a:pt x="25400" y="41275"/>
                      <a:pt x="23019" y="50800"/>
                    </a:cubicBezTo>
                    <a:cubicBezTo>
                      <a:pt x="20638" y="60325"/>
                      <a:pt x="37306" y="72232"/>
                      <a:pt x="37306" y="84138"/>
                    </a:cubicBezTo>
                    <a:cubicBezTo>
                      <a:pt x="37306" y="96044"/>
                      <a:pt x="28575" y="114300"/>
                      <a:pt x="23019" y="122238"/>
                    </a:cubicBezTo>
                    <a:cubicBezTo>
                      <a:pt x="17463" y="130176"/>
                      <a:pt x="0" y="121444"/>
                      <a:pt x="3969" y="131763"/>
                    </a:cubicBezTo>
                    <a:cubicBezTo>
                      <a:pt x="7938" y="142082"/>
                      <a:pt x="33337" y="168275"/>
                      <a:pt x="46831" y="184150"/>
                    </a:cubicBezTo>
                    <a:cubicBezTo>
                      <a:pt x="60325" y="200025"/>
                      <a:pt x="75406" y="215107"/>
                      <a:pt x="84931" y="227013"/>
                    </a:cubicBezTo>
                    <a:cubicBezTo>
                      <a:pt x="94456" y="238919"/>
                      <a:pt x="89694" y="257969"/>
                      <a:pt x="103981" y="255588"/>
                    </a:cubicBezTo>
                    <a:cubicBezTo>
                      <a:pt x="118268" y="253207"/>
                      <a:pt x="180975" y="231775"/>
                      <a:pt x="199231" y="2032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Полилиния 253">
                <a:hlinkClick r:id="" action="ppaction://noaction"/>
              </p:cNvPr>
              <p:cNvSpPr/>
              <p:nvPr/>
            </p:nvSpPr>
            <p:spPr>
              <a:xfrm>
                <a:off x="1936880" y="5398508"/>
                <a:ext cx="302271" cy="297409"/>
              </a:xfrm>
              <a:custGeom>
                <a:avLst/>
                <a:gdLst>
                  <a:gd name="connsiteX0" fmla="*/ 84138 w 238125"/>
                  <a:gd name="connsiteY0" fmla="*/ 8731 h 233363"/>
                  <a:gd name="connsiteX1" fmla="*/ 146050 w 238125"/>
                  <a:gd name="connsiteY1" fmla="*/ 23019 h 233363"/>
                  <a:gd name="connsiteX2" fmla="*/ 165100 w 238125"/>
                  <a:gd name="connsiteY2" fmla="*/ 23019 h 233363"/>
                  <a:gd name="connsiteX3" fmla="*/ 203200 w 238125"/>
                  <a:gd name="connsiteY3" fmla="*/ 51594 h 233363"/>
                  <a:gd name="connsiteX4" fmla="*/ 236538 w 238125"/>
                  <a:gd name="connsiteY4" fmla="*/ 89694 h 233363"/>
                  <a:gd name="connsiteX5" fmla="*/ 212725 w 238125"/>
                  <a:gd name="connsiteY5" fmla="*/ 132556 h 233363"/>
                  <a:gd name="connsiteX6" fmla="*/ 184150 w 238125"/>
                  <a:gd name="connsiteY6" fmla="*/ 151606 h 233363"/>
                  <a:gd name="connsiteX7" fmla="*/ 203200 w 238125"/>
                  <a:gd name="connsiteY7" fmla="*/ 189706 h 233363"/>
                  <a:gd name="connsiteX8" fmla="*/ 165100 w 238125"/>
                  <a:gd name="connsiteY8" fmla="*/ 232569 h 233363"/>
                  <a:gd name="connsiteX9" fmla="*/ 74613 w 238125"/>
                  <a:gd name="connsiteY9" fmla="*/ 194469 h 233363"/>
                  <a:gd name="connsiteX10" fmla="*/ 36513 w 238125"/>
                  <a:gd name="connsiteY10" fmla="*/ 137319 h 233363"/>
                  <a:gd name="connsiteX11" fmla="*/ 3175 w 238125"/>
                  <a:gd name="connsiteY11" fmla="*/ 113506 h 233363"/>
                  <a:gd name="connsiteX12" fmla="*/ 17463 w 238125"/>
                  <a:gd name="connsiteY12" fmla="*/ 75406 h 233363"/>
                  <a:gd name="connsiteX13" fmla="*/ 84138 w 238125"/>
                  <a:gd name="connsiteY13" fmla="*/ 8731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8125" h="233363">
                    <a:moveTo>
                      <a:pt x="84138" y="8731"/>
                    </a:moveTo>
                    <a:cubicBezTo>
                      <a:pt x="105569" y="0"/>
                      <a:pt x="132556" y="20638"/>
                      <a:pt x="146050" y="23019"/>
                    </a:cubicBezTo>
                    <a:cubicBezTo>
                      <a:pt x="159544" y="25400"/>
                      <a:pt x="155575" y="18256"/>
                      <a:pt x="165100" y="23019"/>
                    </a:cubicBezTo>
                    <a:cubicBezTo>
                      <a:pt x="174625" y="27782"/>
                      <a:pt x="191294" y="40482"/>
                      <a:pt x="203200" y="51594"/>
                    </a:cubicBezTo>
                    <a:cubicBezTo>
                      <a:pt x="215106" y="62706"/>
                      <a:pt x="234951" y="76200"/>
                      <a:pt x="236538" y="89694"/>
                    </a:cubicBezTo>
                    <a:cubicBezTo>
                      <a:pt x="238125" y="103188"/>
                      <a:pt x="221456" y="122237"/>
                      <a:pt x="212725" y="132556"/>
                    </a:cubicBezTo>
                    <a:cubicBezTo>
                      <a:pt x="203994" y="142875"/>
                      <a:pt x="185738" y="142081"/>
                      <a:pt x="184150" y="151606"/>
                    </a:cubicBezTo>
                    <a:cubicBezTo>
                      <a:pt x="182563" y="161131"/>
                      <a:pt x="206375" y="176212"/>
                      <a:pt x="203200" y="189706"/>
                    </a:cubicBezTo>
                    <a:cubicBezTo>
                      <a:pt x="200025" y="203200"/>
                      <a:pt x="186531" y="231775"/>
                      <a:pt x="165100" y="232569"/>
                    </a:cubicBezTo>
                    <a:cubicBezTo>
                      <a:pt x="143669" y="233363"/>
                      <a:pt x="96044" y="210344"/>
                      <a:pt x="74613" y="194469"/>
                    </a:cubicBezTo>
                    <a:cubicBezTo>
                      <a:pt x="53182" y="178594"/>
                      <a:pt x="48419" y="150813"/>
                      <a:pt x="36513" y="137319"/>
                    </a:cubicBezTo>
                    <a:cubicBezTo>
                      <a:pt x="24607" y="123825"/>
                      <a:pt x="6350" y="123825"/>
                      <a:pt x="3175" y="113506"/>
                    </a:cubicBezTo>
                    <a:cubicBezTo>
                      <a:pt x="0" y="103187"/>
                      <a:pt x="3969" y="88106"/>
                      <a:pt x="17463" y="75406"/>
                    </a:cubicBezTo>
                    <a:cubicBezTo>
                      <a:pt x="30957" y="62706"/>
                      <a:pt x="62707" y="17462"/>
                      <a:pt x="84138" y="8731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215"/>
            <p:cNvGrpSpPr/>
            <p:nvPr/>
          </p:nvGrpSpPr>
          <p:grpSpPr>
            <a:xfrm>
              <a:off x="2451747" y="4954419"/>
              <a:ext cx="1315887" cy="819393"/>
              <a:chOff x="2451747" y="4954419"/>
              <a:chExt cx="1315887" cy="819393"/>
            </a:xfrm>
            <a:solidFill>
              <a:srgbClr val="FF0000"/>
            </a:solidFill>
          </p:grpSpPr>
          <p:sp>
            <p:nvSpPr>
              <p:cNvPr id="234" name="Полилиния 233">
                <a:hlinkClick r:id="" action="ppaction://noaction"/>
              </p:cNvPr>
              <p:cNvSpPr/>
              <p:nvPr/>
            </p:nvSpPr>
            <p:spPr>
              <a:xfrm>
                <a:off x="2451747" y="5448078"/>
                <a:ext cx="370787" cy="325733"/>
              </a:xfrm>
              <a:custGeom>
                <a:avLst/>
                <a:gdLst>
                  <a:gd name="connsiteX0" fmla="*/ 78582 w 292101"/>
                  <a:gd name="connsiteY0" fmla="*/ 12700 h 255587"/>
                  <a:gd name="connsiteX1" fmla="*/ 145257 w 292101"/>
                  <a:gd name="connsiteY1" fmla="*/ 26987 h 255587"/>
                  <a:gd name="connsiteX2" fmla="*/ 145257 w 292101"/>
                  <a:gd name="connsiteY2" fmla="*/ 79375 h 255587"/>
                  <a:gd name="connsiteX3" fmla="*/ 188119 w 292101"/>
                  <a:gd name="connsiteY3" fmla="*/ 155575 h 255587"/>
                  <a:gd name="connsiteX4" fmla="*/ 259557 w 292101"/>
                  <a:gd name="connsiteY4" fmla="*/ 117475 h 255587"/>
                  <a:gd name="connsiteX5" fmla="*/ 288132 w 292101"/>
                  <a:gd name="connsiteY5" fmla="*/ 150812 h 255587"/>
                  <a:gd name="connsiteX6" fmla="*/ 283369 w 292101"/>
                  <a:gd name="connsiteY6" fmla="*/ 203200 h 255587"/>
                  <a:gd name="connsiteX7" fmla="*/ 259557 w 292101"/>
                  <a:gd name="connsiteY7" fmla="*/ 246062 h 255587"/>
                  <a:gd name="connsiteX8" fmla="*/ 202407 w 292101"/>
                  <a:gd name="connsiteY8" fmla="*/ 250825 h 255587"/>
                  <a:gd name="connsiteX9" fmla="*/ 164307 w 292101"/>
                  <a:gd name="connsiteY9" fmla="*/ 217487 h 255587"/>
                  <a:gd name="connsiteX10" fmla="*/ 102394 w 292101"/>
                  <a:gd name="connsiteY10" fmla="*/ 217487 h 255587"/>
                  <a:gd name="connsiteX11" fmla="*/ 83344 w 292101"/>
                  <a:gd name="connsiteY11" fmla="*/ 231775 h 255587"/>
                  <a:gd name="connsiteX12" fmla="*/ 59532 w 292101"/>
                  <a:gd name="connsiteY12" fmla="*/ 179387 h 255587"/>
                  <a:gd name="connsiteX13" fmla="*/ 7144 w 292101"/>
                  <a:gd name="connsiteY13" fmla="*/ 127000 h 255587"/>
                  <a:gd name="connsiteX14" fmla="*/ 16669 w 292101"/>
                  <a:gd name="connsiteY14" fmla="*/ 103187 h 255587"/>
                  <a:gd name="connsiteX15" fmla="*/ 78582 w 292101"/>
                  <a:gd name="connsiteY15" fmla="*/ 12700 h 25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2101" h="255587">
                    <a:moveTo>
                      <a:pt x="78582" y="12700"/>
                    </a:moveTo>
                    <a:cubicBezTo>
                      <a:pt x="100013" y="0"/>
                      <a:pt x="134145" y="15875"/>
                      <a:pt x="145257" y="26987"/>
                    </a:cubicBezTo>
                    <a:cubicBezTo>
                      <a:pt x="156369" y="38099"/>
                      <a:pt x="138113" y="57944"/>
                      <a:pt x="145257" y="79375"/>
                    </a:cubicBezTo>
                    <a:cubicBezTo>
                      <a:pt x="152401" y="100806"/>
                      <a:pt x="169069" y="149225"/>
                      <a:pt x="188119" y="155575"/>
                    </a:cubicBezTo>
                    <a:cubicBezTo>
                      <a:pt x="207169" y="161925"/>
                      <a:pt x="242888" y="118269"/>
                      <a:pt x="259557" y="117475"/>
                    </a:cubicBezTo>
                    <a:cubicBezTo>
                      <a:pt x="276226" y="116681"/>
                      <a:pt x="284163" y="136525"/>
                      <a:pt x="288132" y="150812"/>
                    </a:cubicBezTo>
                    <a:cubicBezTo>
                      <a:pt x="292101" y="165099"/>
                      <a:pt x="288131" y="187325"/>
                      <a:pt x="283369" y="203200"/>
                    </a:cubicBezTo>
                    <a:cubicBezTo>
                      <a:pt x="278607" y="219075"/>
                      <a:pt x="273051" y="238125"/>
                      <a:pt x="259557" y="246062"/>
                    </a:cubicBezTo>
                    <a:cubicBezTo>
                      <a:pt x="246063" y="253999"/>
                      <a:pt x="218282" y="255587"/>
                      <a:pt x="202407" y="250825"/>
                    </a:cubicBezTo>
                    <a:cubicBezTo>
                      <a:pt x="186532" y="246063"/>
                      <a:pt x="180976" y="223043"/>
                      <a:pt x="164307" y="217487"/>
                    </a:cubicBezTo>
                    <a:cubicBezTo>
                      <a:pt x="147638" y="211931"/>
                      <a:pt x="115888" y="215106"/>
                      <a:pt x="102394" y="217487"/>
                    </a:cubicBezTo>
                    <a:cubicBezTo>
                      <a:pt x="88900" y="219868"/>
                      <a:pt x="90488" y="238125"/>
                      <a:pt x="83344" y="231775"/>
                    </a:cubicBezTo>
                    <a:cubicBezTo>
                      <a:pt x="76200" y="225425"/>
                      <a:pt x="72232" y="196850"/>
                      <a:pt x="59532" y="179387"/>
                    </a:cubicBezTo>
                    <a:cubicBezTo>
                      <a:pt x="46832" y="161925"/>
                      <a:pt x="14288" y="139700"/>
                      <a:pt x="7144" y="127000"/>
                    </a:cubicBezTo>
                    <a:cubicBezTo>
                      <a:pt x="0" y="114300"/>
                      <a:pt x="8732" y="116681"/>
                      <a:pt x="16669" y="103187"/>
                    </a:cubicBezTo>
                    <a:cubicBezTo>
                      <a:pt x="24606" y="89693"/>
                      <a:pt x="57151" y="25400"/>
                      <a:pt x="78582" y="127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Полилиния 234">
                <a:hlinkClick r:id="" action="ppaction://noaction"/>
              </p:cNvPr>
              <p:cNvSpPr/>
              <p:nvPr/>
            </p:nvSpPr>
            <p:spPr>
              <a:xfrm>
                <a:off x="2809435" y="5533052"/>
                <a:ext cx="219651" cy="240760"/>
              </a:xfrm>
              <a:custGeom>
                <a:avLst/>
                <a:gdLst>
                  <a:gd name="connsiteX0" fmla="*/ 15875 w 173038"/>
                  <a:gd name="connsiteY0" fmla="*/ 84137 h 188913"/>
                  <a:gd name="connsiteX1" fmla="*/ 58737 w 173038"/>
                  <a:gd name="connsiteY1" fmla="*/ 12700 h 188913"/>
                  <a:gd name="connsiteX2" fmla="*/ 101600 w 173038"/>
                  <a:gd name="connsiteY2" fmla="*/ 7937 h 188913"/>
                  <a:gd name="connsiteX3" fmla="*/ 130175 w 173038"/>
                  <a:gd name="connsiteY3" fmla="*/ 31750 h 188913"/>
                  <a:gd name="connsiteX4" fmla="*/ 149225 w 173038"/>
                  <a:gd name="connsiteY4" fmla="*/ 60325 h 188913"/>
                  <a:gd name="connsiteX5" fmla="*/ 168275 w 173038"/>
                  <a:gd name="connsiteY5" fmla="*/ 84137 h 188913"/>
                  <a:gd name="connsiteX6" fmla="*/ 168275 w 173038"/>
                  <a:gd name="connsiteY6" fmla="*/ 107950 h 188913"/>
                  <a:gd name="connsiteX7" fmla="*/ 139700 w 173038"/>
                  <a:gd name="connsiteY7" fmla="*/ 131762 h 188913"/>
                  <a:gd name="connsiteX8" fmla="*/ 134937 w 173038"/>
                  <a:gd name="connsiteY8" fmla="*/ 155575 h 188913"/>
                  <a:gd name="connsiteX9" fmla="*/ 134937 w 173038"/>
                  <a:gd name="connsiteY9" fmla="*/ 184150 h 188913"/>
                  <a:gd name="connsiteX10" fmla="*/ 87312 w 173038"/>
                  <a:gd name="connsiteY10" fmla="*/ 184150 h 188913"/>
                  <a:gd name="connsiteX11" fmla="*/ 34925 w 173038"/>
                  <a:gd name="connsiteY11" fmla="*/ 160337 h 188913"/>
                  <a:gd name="connsiteX12" fmla="*/ 1587 w 173038"/>
                  <a:gd name="connsiteY12" fmla="*/ 136525 h 188913"/>
                  <a:gd name="connsiteX13" fmla="*/ 15875 w 173038"/>
                  <a:gd name="connsiteY13" fmla="*/ 84137 h 18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38" h="188913">
                    <a:moveTo>
                      <a:pt x="15875" y="84137"/>
                    </a:moveTo>
                    <a:cubicBezTo>
                      <a:pt x="25400" y="63500"/>
                      <a:pt x="44450" y="25400"/>
                      <a:pt x="58737" y="12700"/>
                    </a:cubicBezTo>
                    <a:cubicBezTo>
                      <a:pt x="73025" y="0"/>
                      <a:pt x="89694" y="4762"/>
                      <a:pt x="101600" y="7937"/>
                    </a:cubicBezTo>
                    <a:cubicBezTo>
                      <a:pt x="113506" y="11112"/>
                      <a:pt x="122238" y="23019"/>
                      <a:pt x="130175" y="31750"/>
                    </a:cubicBezTo>
                    <a:cubicBezTo>
                      <a:pt x="138112" y="40481"/>
                      <a:pt x="142875" y="51594"/>
                      <a:pt x="149225" y="60325"/>
                    </a:cubicBezTo>
                    <a:cubicBezTo>
                      <a:pt x="155575" y="69056"/>
                      <a:pt x="165100" y="76199"/>
                      <a:pt x="168275" y="84137"/>
                    </a:cubicBezTo>
                    <a:cubicBezTo>
                      <a:pt x="171450" y="92075"/>
                      <a:pt x="173038" y="100013"/>
                      <a:pt x="168275" y="107950"/>
                    </a:cubicBezTo>
                    <a:cubicBezTo>
                      <a:pt x="163513" y="115888"/>
                      <a:pt x="145256" y="123825"/>
                      <a:pt x="139700" y="131762"/>
                    </a:cubicBezTo>
                    <a:cubicBezTo>
                      <a:pt x="134144" y="139700"/>
                      <a:pt x="135731" y="146844"/>
                      <a:pt x="134937" y="155575"/>
                    </a:cubicBezTo>
                    <a:cubicBezTo>
                      <a:pt x="134143" y="164306"/>
                      <a:pt x="142875" y="179388"/>
                      <a:pt x="134937" y="184150"/>
                    </a:cubicBezTo>
                    <a:cubicBezTo>
                      <a:pt x="127000" y="188913"/>
                      <a:pt x="103981" y="188119"/>
                      <a:pt x="87312" y="184150"/>
                    </a:cubicBezTo>
                    <a:cubicBezTo>
                      <a:pt x="70643" y="180181"/>
                      <a:pt x="49212" y="168274"/>
                      <a:pt x="34925" y="160337"/>
                    </a:cubicBezTo>
                    <a:cubicBezTo>
                      <a:pt x="20638" y="152400"/>
                      <a:pt x="3175" y="152400"/>
                      <a:pt x="1587" y="136525"/>
                    </a:cubicBezTo>
                    <a:cubicBezTo>
                      <a:pt x="0" y="120650"/>
                      <a:pt x="6350" y="104774"/>
                      <a:pt x="15875" y="84137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Полилиния 235">
                <a:hlinkClick r:id="" action="ppaction://noaction"/>
              </p:cNvPr>
              <p:cNvSpPr/>
              <p:nvPr/>
            </p:nvSpPr>
            <p:spPr>
              <a:xfrm>
                <a:off x="2876942" y="5424812"/>
                <a:ext cx="383884" cy="256944"/>
              </a:xfrm>
              <a:custGeom>
                <a:avLst/>
                <a:gdLst>
                  <a:gd name="connsiteX0" fmla="*/ 48419 w 302419"/>
                  <a:gd name="connsiteY0" fmla="*/ 92868 h 201612"/>
                  <a:gd name="connsiteX1" fmla="*/ 5556 w 302419"/>
                  <a:gd name="connsiteY1" fmla="*/ 59531 h 201612"/>
                  <a:gd name="connsiteX2" fmla="*/ 15081 w 302419"/>
                  <a:gd name="connsiteY2" fmla="*/ 21431 h 201612"/>
                  <a:gd name="connsiteX3" fmla="*/ 53181 w 302419"/>
                  <a:gd name="connsiteY3" fmla="*/ 2381 h 201612"/>
                  <a:gd name="connsiteX4" fmla="*/ 96044 w 302419"/>
                  <a:gd name="connsiteY4" fmla="*/ 7143 h 201612"/>
                  <a:gd name="connsiteX5" fmla="*/ 124619 w 302419"/>
                  <a:gd name="connsiteY5" fmla="*/ 30956 h 201612"/>
                  <a:gd name="connsiteX6" fmla="*/ 134144 w 302419"/>
                  <a:gd name="connsiteY6" fmla="*/ 54768 h 201612"/>
                  <a:gd name="connsiteX7" fmla="*/ 143669 w 302419"/>
                  <a:gd name="connsiteY7" fmla="*/ 64293 h 201612"/>
                  <a:gd name="connsiteX8" fmla="*/ 172244 w 302419"/>
                  <a:gd name="connsiteY8" fmla="*/ 50006 h 201612"/>
                  <a:gd name="connsiteX9" fmla="*/ 205581 w 302419"/>
                  <a:gd name="connsiteY9" fmla="*/ 50006 h 201612"/>
                  <a:gd name="connsiteX10" fmla="*/ 257969 w 302419"/>
                  <a:gd name="connsiteY10" fmla="*/ 73818 h 201612"/>
                  <a:gd name="connsiteX11" fmla="*/ 281781 w 302419"/>
                  <a:gd name="connsiteY11" fmla="*/ 102393 h 201612"/>
                  <a:gd name="connsiteX12" fmla="*/ 291306 w 302419"/>
                  <a:gd name="connsiteY12" fmla="*/ 150018 h 201612"/>
                  <a:gd name="connsiteX13" fmla="*/ 296069 w 302419"/>
                  <a:gd name="connsiteY13" fmla="*/ 169068 h 201612"/>
                  <a:gd name="connsiteX14" fmla="*/ 296069 w 302419"/>
                  <a:gd name="connsiteY14" fmla="*/ 188118 h 201612"/>
                  <a:gd name="connsiteX15" fmla="*/ 257969 w 302419"/>
                  <a:gd name="connsiteY15" fmla="*/ 192881 h 201612"/>
                  <a:gd name="connsiteX16" fmla="*/ 234156 w 302419"/>
                  <a:gd name="connsiteY16" fmla="*/ 173831 h 201612"/>
                  <a:gd name="connsiteX17" fmla="*/ 205581 w 302419"/>
                  <a:gd name="connsiteY17" fmla="*/ 169068 h 201612"/>
                  <a:gd name="connsiteX18" fmla="*/ 167481 w 302419"/>
                  <a:gd name="connsiteY18" fmla="*/ 188118 h 201612"/>
                  <a:gd name="connsiteX19" fmla="*/ 134144 w 302419"/>
                  <a:gd name="connsiteY19" fmla="*/ 197643 h 201612"/>
                  <a:gd name="connsiteX20" fmla="*/ 105569 w 302419"/>
                  <a:gd name="connsiteY20" fmla="*/ 192881 h 201612"/>
                  <a:gd name="connsiteX21" fmla="*/ 110331 w 302419"/>
                  <a:gd name="connsiteY21" fmla="*/ 145256 h 201612"/>
                  <a:gd name="connsiteX22" fmla="*/ 48419 w 302419"/>
                  <a:gd name="connsiteY22" fmla="*/ 92868 h 20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2419" h="201612">
                    <a:moveTo>
                      <a:pt x="48419" y="92868"/>
                    </a:moveTo>
                    <a:cubicBezTo>
                      <a:pt x="30957" y="78581"/>
                      <a:pt x="11112" y="71437"/>
                      <a:pt x="5556" y="59531"/>
                    </a:cubicBezTo>
                    <a:cubicBezTo>
                      <a:pt x="0" y="47625"/>
                      <a:pt x="7144" y="30956"/>
                      <a:pt x="15081" y="21431"/>
                    </a:cubicBezTo>
                    <a:cubicBezTo>
                      <a:pt x="23018" y="11906"/>
                      <a:pt x="39687" y="4762"/>
                      <a:pt x="53181" y="2381"/>
                    </a:cubicBezTo>
                    <a:cubicBezTo>
                      <a:pt x="66675" y="0"/>
                      <a:pt x="84138" y="2381"/>
                      <a:pt x="96044" y="7143"/>
                    </a:cubicBezTo>
                    <a:cubicBezTo>
                      <a:pt x="107950" y="11905"/>
                      <a:pt x="118269" y="23019"/>
                      <a:pt x="124619" y="30956"/>
                    </a:cubicBezTo>
                    <a:cubicBezTo>
                      <a:pt x="130969" y="38893"/>
                      <a:pt x="130969" y="49212"/>
                      <a:pt x="134144" y="54768"/>
                    </a:cubicBezTo>
                    <a:cubicBezTo>
                      <a:pt x="137319" y="60324"/>
                      <a:pt x="137319" y="65087"/>
                      <a:pt x="143669" y="64293"/>
                    </a:cubicBezTo>
                    <a:cubicBezTo>
                      <a:pt x="150019" y="63499"/>
                      <a:pt x="161925" y="52387"/>
                      <a:pt x="172244" y="50006"/>
                    </a:cubicBezTo>
                    <a:cubicBezTo>
                      <a:pt x="182563" y="47625"/>
                      <a:pt x="191294" y="46037"/>
                      <a:pt x="205581" y="50006"/>
                    </a:cubicBezTo>
                    <a:cubicBezTo>
                      <a:pt x="219868" y="53975"/>
                      <a:pt x="245269" y="65087"/>
                      <a:pt x="257969" y="73818"/>
                    </a:cubicBezTo>
                    <a:cubicBezTo>
                      <a:pt x="270669" y="82549"/>
                      <a:pt x="276225" y="89693"/>
                      <a:pt x="281781" y="102393"/>
                    </a:cubicBezTo>
                    <a:cubicBezTo>
                      <a:pt x="287337" y="115093"/>
                      <a:pt x="288925" y="138906"/>
                      <a:pt x="291306" y="150018"/>
                    </a:cubicBezTo>
                    <a:cubicBezTo>
                      <a:pt x="293687" y="161130"/>
                      <a:pt x="295275" y="162718"/>
                      <a:pt x="296069" y="169068"/>
                    </a:cubicBezTo>
                    <a:cubicBezTo>
                      <a:pt x="296863" y="175418"/>
                      <a:pt x="302419" y="184149"/>
                      <a:pt x="296069" y="188118"/>
                    </a:cubicBezTo>
                    <a:cubicBezTo>
                      <a:pt x="289719" y="192087"/>
                      <a:pt x="268288" y="195262"/>
                      <a:pt x="257969" y="192881"/>
                    </a:cubicBezTo>
                    <a:cubicBezTo>
                      <a:pt x="247650" y="190500"/>
                      <a:pt x="242887" y="177800"/>
                      <a:pt x="234156" y="173831"/>
                    </a:cubicBezTo>
                    <a:cubicBezTo>
                      <a:pt x="225425" y="169862"/>
                      <a:pt x="216694" y="166687"/>
                      <a:pt x="205581" y="169068"/>
                    </a:cubicBezTo>
                    <a:cubicBezTo>
                      <a:pt x="194469" y="171449"/>
                      <a:pt x="179387" y="183356"/>
                      <a:pt x="167481" y="188118"/>
                    </a:cubicBezTo>
                    <a:cubicBezTo>
                      <a:pt x="155575" y="192881"/>
                      <a:pt x="144463" y="196849"/>
                      <a:pt x="134144" y="197643"/>
                    </a:cubicBezTo>
                    <a:cubicBezTo>
                      <a:pt x="123825" y="198437"/>
                      <a:pt x="109538" y="201612"/>
                      <a:pt x="105569" y="192881"/>
                    </a:cubicBezTo>
                    <a:cubicBezTo>
                      <a:pt x="101600" y="184150"/>
                      <a:pt x="114300" y="159543"/>
                      <a:pt x="110331" y="145256"/>
                    </a:cubicBezTo>
                    <a:cubicBezTo>
                      <a:pt x="106362" y="130969"/>
                      <a:pt x="65881" y="107155"/>
                      <a:pt x="48419" y="92868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Полилиния 236">
                <a:hlinkClick r:id="" action="ppaction://noaction"/>
              </p:cNvPr>
              <p:cNvSpPr/>
              <p:nvPr/>
            </p:nvSpPr>
            <p:spPr>
              <a:xfrm>
                <a:off x="2504141" y="5219458"/>
                <a:ext cx="670034" cy="426892"/>
              </a:xfrm>
              <a:custGeom>
                <a:avLst/>
                <a:gdLst>
                  <a:gd name="connsiteX0" fmla="*/ 23019 w 527844"/>
                  <a:gd name="connsiteY0" fmla="*/ 144462 h 334962"/>
                  <a:gd name="connsiteX1" fmla="*/ 46832 w 527844"/>
                  <a:gd name="connsiteY1" fmla="*/ 201612 h 334962"/>
                  <a:gd name="connsiteX2" fmla="*/ 103982 w 527844"/>
                  <a:gd name="connsiteY2" fmla="*/ 196849 h 334962"/>
                  <a:gd name="connsiteX3" fmla="*/ 123032 w 527844"/>
                  <a:gd name="connsiteY3" fmla="*/ 282574 h 334962"/>
                  <a:gd name="connsiteX4" fmla="*/ 137319 w 527844"/>
                  <a:gd name="connsiteY4" fmla="*/ 330199 h 334962"/>
                  <a:gd name="connsiteX5" fmla="*/ 208757 w 527844"/>
                  <a:gd name="connsiteY5" fmla="*/ 311149 h 334962"/>
                  <a:gd name="connsiteX6" fmla="*/ 232569 w 527844"/>
                  <a:gd name="connsiteY6" fmla="*/ 292099 h 334962"/>
                  <a:gd name="connsiteX7" fmla="*/ 256382 w 527844"/>
                  <a:gd name="connsiteY7" fmla="*/ 306387 h 334962"/>
                  <a:gd name="connsiteX8" fmla="*/ 280194 w 527844"/>
                  <a:gd name="connsiteY8" fmla="*/ 268287 h 334962"/>
                  <a:gd name="connsiteX9" fmla="*/ 308769 w 527844"/>
                  <a:gd name="connsiteY9" fmla="*/ 249237 h 334962"/>
                  <a:gd name="connsiteX10" fmla="*/ 308769 w 527844"/>
                  <a:gd name="connsiteY10" fmla="*/ 215899 h 334962"/>
                  <a:gd name="connsiteX11" fmla="*/ 308769 w 527844"/>
                  <a:gd name="connsiteY11" fmla="*/ 182562 h 334962"/>
                  <a:gd name="connsiteX12" fmla="*/ 380207 w 527844"/>
                  <a:gd name="connsiteY12" fmla="*/ 168274 h 334962"/>
                  <a:gd name="connsiteX13" fmla="*/ 423069 w 527844"/>
                  <a:gd name="connsiteY13" fmla="*/ 182562 h 334962"/>
                  <a:gd name="connsiteX14" fmla="*/ 446882 w 527844"/>
                  <a:gd name="connsiteY14" fmla="*/ 134937 h 334962"/>
                  <a:gd name="connsiteX15" fmla="*/ 504032 w 527844"/>
                  <a:gd name="connsiteY15" fmla="*/ 130174 h 334962"/>
                  <a:gd name="connsiteX16" fmla="*/ 513557 w 527844"/>
                  <a:gd name="connsiteY16" fmla="*/ 92074 h 334962"/>
                  <a:gd name="connsiteX17" fmla="*/ 418307 w 527844"/>
                  <a:gd name="connsiteY17" fmla="*/ 25399 h 334962"/>
                  <a:gd name="connsiteX18" fmla="*/ 384969 w 527844"/>
                  <a:gd name="connsiteY18" fmla="*/ 1587 h 334962"/>
                  <a:gd name="connsiteX19" fmla="*/ 351632 w 527844"/>
                  <a:gd name="connsiteY19" fmla="*/ 34924 h 334962"/>
                  <a:gd name="connsiteX20" fmla="*/ 294482 w 527844"/>
                  <a:gd name="connsiteY20" fmla="*/ 30162 h 334962"/>
                  <a:gd name="connsiteX21" fmla="*/ 275432 w 527844"/>
                  <a:gd name="connsiteY21" fmla="*/ 20637 h 334962"/>
                  <a:gd name="connsiteX22" fmla="*/ 256382 w 527844"/>
                  <a:gd name="connsiteY22" fmla="*/ 68262 h 334962"/>
                  <a:gd name="connsiteX23" fmla="*/ 213519 w 527844"/>
                  <a:gd name="connsiteY23" fmla="*/ 44449 h 334962"/>
                  <a:gd name="connsiteX24" fmla="*/ 184944 w 527844"/>
                  <a:gd name="connsiteY24" fmla="*/ 73024 h 334962"/>
                  <a:gd name="connsiteX25" fmla="*/ 23019 w 527844"/>
                  <a:gd name="connsiteY25" fmla="*/ 144462 h 33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27844" h="334962">
                    <a:moveTo>
                      <a:pt x="23019" y="144462"/>
                    </a:moveTo>
                    <a:cubicBezTo>
                      <a:pt x="0" y="165893"/>
                      <a:pt x="33338" y="192881"/>
                      <a:pt x="46832" y="201612"/>
                    </a:cubicBezTo>
                    <a:cubicBezTo>
                      <a:pt x="60326" y="210343"/>
                      <a:pt x="91282" y="183355"/>
                      <a:pt x="103982" y="196849"/>
                    </a:cubicBezTo>
                    <a:cubicBezTo>
                      <a:pt x="116682" y="210343"/>
                      <a:pt x="117476" y="260349"/>
                      <a:pt x="123032" y="282574"/>
                    </a:cubicBezTo>
                    <a:cubicBezTo>
                      <a:pt x="128588" y="304799"/>
                      <a:pt x="123031" y="325436"/>
                      <a:pt x="137319" y="330199"/>
                    </a:cubicBezTo>
                    <a:cubicBezTo>
                      <a:pt x="151607" y="334962"/>
                      <a:pt x="192882" y="317499"/>
                      <a:pt x="208757" y="311149"/>
                    </a:cubicBezTo>
                    <a:cubicBezTo>
                      <a:pt x="224632" y="304799"/>
                      <a:pt x="224632" y="292893"/>
                      <a:pt x="232569" y="292099"/>
                    </a:cubicBezTo>
                    <a:cubicBezTo>
                      <a:pt x="240506" y="291305"/>
                      <a:pt x="248445" y="310356"/>
                      <a:pt x="256382" y="306387"/>
                    </a:cubicBezTo>
                    <a:cubicBezTo>
                      <a:pt x="264319" y="302418"/>
                      <a:pt x="271463" y="277812"/>
                      <a:pt x="280194" y="268287"/>
                    </a:cubicBezTo>
                    <a:cubicBezTo>
                      <a:pt x="288925" y="258762"/>
                      <a:pt x="304007" y="257968"/>
                      <a:pt x="308769" y="249237"/>
                    </a:cubicBezTo>
                    <a:cubicBezTo>
                      <a:pt x="313531" y="240506"/>
                      <a:pt x="308769" y="215899"/>
                      <a:pt x="308769" y="215899"/>
                    </a:cubicBezTo>
                    <a:cubicBezTo>
                      <a:pt x="308769" y="204787"/>
                      <a:pt x="296863" y="190499"/>
                      <a:pt x="308769" y="182562"/>
                    </a:cubicBezTo>
                    <a:cubicBezTo>
                      <a:pt x="320675" y="174625"/>
                      <a:pt x="361157" y="168274"/>
                      <a:pt x="380207" y="168274"/>
                    </a:cubicBezTo>
                    <a:cubicBezTo>
                      <a:pt x="399257" y="168274"/>
                      <a:pt x="411957" y="188118"/>
                      <a:pt x="423069" y="182562"/>
                    </a:cubicBezTo>
                    <a:cubicBezTo>
                      <a:pt x="434182" y="177006"/>
                      <a:pt x="433388" y="143668"/>
                      <a:pt x="446882" y="134937"/>
                    </a:cubicBezTo>
                    <a:cubicBezTo>
                      <a:pt x="460376" y="126206"/>
                      <a:pt x="492920" y="137318"/>
                      <a:pt x="504032" y="130174"/>
                    </a:cubicBezTo>
                    <a:cubicBezTo>
                      <a:pt x="515144" y="123030"/>
                      <a:pt x="527844" y="109536"/>
                      <a:pt x="513557" y="92074"/>
                    </a:cubicBezTo>
                    <a:cubicBezTo>
                      <a:pt x="499270" y="74612"/>
                      <a:pt x="439738" y="40480"/>
                      <a:pt x="418307" y="25399"/>
                    </a:cubicBezTo>
                    <a:cubicBezTo>
                      <a:pt x="396876" y="10318"/>
                      <a:pt x="396081" y="0"/>
                      <a:pt x="384969" y="1587"/>
                    </a:cubicBezTo>
                    <a:cubicBezTo>
                      <a:pt x="373857" y="3174"/>
                      <a:pt x="366713" y="30162"/>
                      <a:pt x="351632" y="34924"/>
                    </a:cubicBezTo>
                    <a:cubicBezTo>
                      <a:pt x="336551" y="39686"/>
                      <a:pt x="307182" y="32543"/>
                      <a:pt x="294482" y="30162"/>
                    </a:cubicBezTo>
                    <a:cubicBezTo>
                      <a:pt x="281782" y="27781"/>
                      <a:pt x="281782" y="14287"/>
                      <a:pt x="275432" y="20637"/>
                    </a:cubicBezTo>
                    <a:cubicBezTo>
                      <a:pt x="269082" y="26987"/>
                      <a:pt x="266701" y="64293"/>
                      <a:pt x="256382" y="68262"/>
                    </a:cubicBezTo>
                    <a:cubicBezTo>
                      <a:pt x="246063" y="72231"/>
                      <a:pt x="225425" y="43655"/>
                      <a:pt x="213519" y="44449"/>
                    </a:cubicBezTo>
                    <a:cubicBezTo>
                      <a:pt x="201613" y="45243"/>
                      <a:pt x="210344" y="61118"/>
                      <a:pt x="184944" y="73024"/>
                    </a:cubicBezTo>
                    <a:cubicBezTo>
                      <a:pt x="159544" y="84930"/>
                      <a:pt x="46038" y="123031"/>
                      <a:pt x="23019" y="144462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Полилиния 237">
                <a:hlinkClick r:id="" action="ppaction://noaction"/>
              </p:cNvPr>
              <p:cNvSpPr/>
              <p:nvPr/>
            </p:nvSpPr>
            <p:spPr>
              <a:xfrm>
                <a:off x="3032109" y="4954419"/>
                <a:ext cx="735525" cy="796124"/>
              </a:xfrm>
              <a:custGeom>
                <a:avLst/>
                <a:gdLst>
                  <a:gd name="connsiteX0" fmla="*/ 54768 w 579437"/>
                  <a:gd name="connsiteY0" fmla="*/ 257175 h 624681"/>
                  <a:gd name="connsiteX1" fmla="*/ 130968 w 579437"/>
                  <a:gd name="connsiteY1" fmla="*/ 214312 h 624681"/>
                  <a:gd name="connsiteX2" fmla="*/ 178593 w 579437"/>
                  <a:gd name="connsiteY2" fmla="*/ 219075 h 624681"/>
                  <a:gd name="connsiteX3" fmla="*/ 216693 w 579437"/>
                  <a:gd name="connsiteY3" fmla="*/ 142875 h 624681"/>
                  <a:gd name="connsiteX4" fmla="*/ 235743 w 579437"/>
                  <a:gd name="connsiteY4" fmla="*/ 71437 h 624681"/>
                  <a:gd name="connsiteX5" fmla="*/ 226218 w 579437"/>
                  <a:gd name="connsiteY5" fmla="*/ 52387 h 624681"/>
                  <a:gd name="connsiteX6" fmla="*/ 264318 w 579437"/>
                  <a:gd name="connsiteY6" fmla="*/ 19050 h 624681"/>
                  <a:gd name="connsiteX7" fmla="*/ 316706 w 579437"/>
                  <a:gd name="connsiteY7" fmla="*/ 4762 h 624681"/>
                  <a:gd name="connsiteX8" fmla="*/ 335756 w 579437"/>
                  <a:gd name="connsiteY8" fmla="*/ 47625 h 624681"/>
                  <a:gd name="connsiteX9" fmla="*/ 330993 w 579437"/>
                  <a:gd name="connsiteY9" fmla="*/ 123825 h 624681"/>
                  <a:gd name="connsiteX10" fmla="*/ 297656 w 579437"/>
                  <a:gd name="connsiteY10" fmla="*/ 166687 h 624681"/>
                  <a:gd name="connsiteX11" fmla="*/ 307181 w 579437"/>
                  <a:gd name="connsiteY11" fmla="*/ 214312 h 624681"/>
                  <a:gd name="connsiteX12" fmla="*/ 321468 w 579437"/>
                  <a:gd name="connsiteY12" fmla="*/ 247650 h 624681"/>
                  <a:gd name="connsiteX13" fmla="*/ 359568 w 579437"/>
                  <a:gd name="connsiteY13" fmla="*/ 228600 h 624681"/>
                  <a:gd name="connsiteX14" fmla="*/ 426243 w 579437"/>
                  <a:gd name="connsiteY14" fmla="*/ 228600 h 624681"/>
                  <a:gd name="connsiteX15" fmla="*/ 478631 w 579437"/>
                  <a:gd name="connsiteY15" fmla="*/ 238125 h 624681"/>
                  <a:gd name="connsiteX16" fmla="*/ 502443 w 579437"/>
                  <a:gd name="connsiteY16" fmla="*/ 233362 h 624681"/>
                  <a:gd name="connsiteX17" fmla="*/ 550068 w 579437"/>
                  <a:gd name="connsiteY17" fmla="*/ 261937 h 624681"/>
                  <a:gd name="connsiteX18" fmla="*/ 578643 w 579437"/>
                  <a:gd name="connsiteY18" fmla="*/ 295275 h 624681"/>
                  <a:gd name="connsiteX19" fmla="*/ 545306 w 579437"/>
                  <a:gd name="connsiteY19" fmla="*/ 328612 h 624681"/>
                  <a:gd name="connsiteX20" fmla="*/ 507206 w 579437"/>
                  <a:gd name="connsiteY20" fmla="*/ 381000 h 624681"/>
                  <a:gd name="connsiteX21" fmla="*/ 502443 w 579437"/>
                  <a:gd name="connsiteY21" fmla="*/ 423862 h 624681"/>
                  <a:gd name="connsiteX22" fmla="*/ 483393 w 579437"/>
                  <a:gd name="connsiteY22" fmla="*/ 457200 h 624681"/>
                  <a:gd name="connsiteX23" fmla="*/ 440531 w 579437"/>
                  <a:gd name="connsiteY23" fmla="*/ 461962 h 624681"/>
                  <a:gd name="connsiteX24" fmla="*/ 388143 w 579437"/>
                  <a:gd name="connsiteY24" fmla="*/ 447675 h 624681"/>
                  <a:gd name="connsiteX25" fmla="*/ 359568 w 579437"/>
                  <a:gd name="connsiteY25" fmla="*/ 438150 h 624681"/>
                  <a:gd name="connsiteX26" fmla="*/ 335756 w 579437"/>
                  <a:gd name="connsiteY26" fmla="*/ 452437 h 624681"/>
                  <a:gd name="connsiteX27" fmla="*/ 307181 w 579437"/>
                  <a:gd name="connsiteY27" fmla="*/ 500062 h 624681"/>
                  <a:gd name="connsiteX28" fmla="*/ 292893 w 579437"/>
                  <a:gd name="connsiteY28" fmla="*/ 514350 h 624681"/>
                  <a:gd name="connsiteX29" fmla="*/ 250031 w 579437"/>
                  <a:gd name="connsiteY29" fmla="*/ 514350 h 624681"/>
                  <a:gd name="connsiteX30" fmla="*/ 240506 w 579437"/>
                  <a:gd name="connsiteY30" fmla="*/ 528637 h 624681"/>
                  <a:gd name="connsiteX31" fmla="*/ 254793 w 579437"/>
                  <a:gd name="connsiteY31" fmla="*/ 566737 h 624681"/>
                  <a:gd name="connsiteX32" fmla="*/ 230981 w 579437"/>
                  <a:gd name="connsiteY32" fmla="*/ 600075 h 624681"/>
                  <a:gd name="connsiteX33" fmla="*/ 192881 w 579437"/>
                  <a:gd name="connsiteY33" fmla="*/ 619125 h 624681"/>
                  <a:gd name="connsiteX34" fmla="*/ 183356 w 579437"/>
                  <a:gd name="connsiteY34" fmla="*/ 566737 h 624681"/>
                  <a:gd name="connsiteX35" fmla="*/ 159543 w 579437"/>
                  <a:gd name="connsiteY35" fmla="*/ 466725 h 624681"/>
                  <a:gd name="connsiteX36" fmla="*/ 126206 w 579437"/>
                  <a:gd name="connsiteY36" fmla="*/ 433387 h 624681"/>
                  <a:gd name="connsiteX37" fmla="*/ 64293 w 579437"/>
                  <a:gd name="connsiteY37" fmla="*/ 423862 h 624681"/>
                  <a:gd name="connsiteX38" fmla="*/ 26193 w 579437"/>
                  <a:gd name="connsiteY38" fmla="*/ 428625 h 624681"/>
                  <a:gd name="connsiteX39" fmla="*/ 2381 w 579437"/>
                  <a:gd name="connsiteY39" fmla="*/ 414337 h 624681"/>
                  <a:gd name="connsiteX40" fmla="*/ 11906 w 579437"/>
                  <a:gd name="connsiteY40" fmla="*/ 361950 h 624681"/>
                  <a:gd name="connsiteX41" fmla="*/ 69056 w 579437"/>
                  <a:gd name="connsiteY41" fmla="*/ 338137 h 624681"/>
                  <a:gd name="connsiteX42" fmla="*/ 102393 w 579437"/>
                  <a:gd name="connsiteY42" fmla="*/ 338137 h 624681"/>
                  <a:gd name="connsiteX43" fmla="*/ 111918 w 579437"/>
                  <a:gd name="connsiteY43" fmla="*/ 295275 h 624681"/>
                  <a:gd name="connsiteX44" fmla="*/ 54768 w 579437"/>
                  <a:gd name="connsiteY44" fmla="*/ 257175 h 62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79437" h="624681">
                    <a:moveTo>
                      <a:pt x="54768" y="257175"/>
                    </a:moveTo>
                    <a:cubicBezTo>
                      <a:pt x="57943" y="243681"/>
                      <a:pt x="110331" y="220662"/>
                      <a:pt x="130968" y="214312"/>
                    </a:cubicBezTo>
                    <a:cubicBezTo>
                      <a:pt x="151605" y="207962"/>
                      <a:pt x="164306" y="230981"/>
                      <a:pt x="178593" y="219075"/>
                    </a:cubicBezTo>
                    <a:cubicBezTo>
                      <a:pt x="192880" y="207169"/>
                      <a:pt x="207168" y="167481"/>
                      <a:pt x="216693" y="142875"/>
                    </a:cubicBezTo>
                    <a:cubicBezTo>
                      <a:pt x="226218" y="118269"/>
                      <a:pt x="234156" y="86518"/>
                      <a:pt x="235743" y="71437"/>
                    </a:cubicBezTo>
                    <a:cubicBezTo>
                      <a:pt x="237330" y="56356"/>
                      <a:pt x="221456" y="61118"/>
                      <a:pt x="226218" y="52387"/>
                    </a:cubicBezTo>
                    <a:cubicBezTo>
                      <a:pt x="230980" y="43656"/>
                      <a:pt x="249237" y="26988"/>
                      <a:pt x="264318" y="19050"/>
                    </a:cubicBezTo>
                    <a:cubicBezTo>
                      <a:pt x="279399" y="11113"/>
                      <a:pt x="304800" y="0"/>
                      <a:pt x="316706" y="4762"/>
                    </a:cubicBezTo>
                    <a:cubicBezTo>
                      <a:pt x="328612" y="9524"/>
                      <a:pt x="333375" y="27781"/>
                      <a:pt x="335756" y="47625"/>
                    </a:cubicBezTo>
                    <a:cubicBezTo>
                      <a:pt x="338137" y="67469"/>
                      <a:pt x="337343" y="103981"/>
                      <a:pt x="330993" y="123825"/>
                    </a:cubicBezTo>
                    <a:cubicBezTo>
                      <a:pt x="324643" y="143669"/>
                      <a:pt x="301625" y="151606"/>
                      <a:pt x="297656" y="166687"/>
                    </a:cubicBezTo>
                    <a:cubicBezTo>
                      <a:pt x="293687" y="181768"/>
                      <a:pt x="303212" y="200818"/>
                      <a:pt x="307181" y="214312"/>
                    </a:cubicBezTo>
                    <a:cubicBezTo>
                      <a:pt x="311150" y="227806"/>
                      <a:pt x="312737" y="245269"/>
                      <a:pt x="321468" y="247650"/>
                    </a:cubicBezTo>
                    <a:cubicBezTo>
                      <a:pt x="330199" y="250031"/>
                      <a:pt x="342106" y="231775"/>
                      <a:pt x="359568" y="228600"/>
                    </a:cubicBezTo>
                    <a:cubicBezTo>
                      <a:pt x="377031" y="225425"/>
                      <a:pt x="406399" y="227013"/>
                      <a:pt x="426243" y="228600"/>
                    </a:cubicBezTo>
                    <a:cubicBezTo>
                      <a:pt x="446087" y="230188"/>
                      <a:pt x="465931" y="237331"/>
                      <a:pt x="478631" y="238125"/>
                    </a:cubicBezTo>
                    <a:cubicBezTo>
                      <a:pt x="491331" y="238919"/>
                      <a:pt x="490537" y="229393"/>
                      <a:pt x="502443" y="233362"/>
                    </a:cubicBezTo>
                    <a:cubicBezTo>
                      <a:pt x="514349" y="237331"/>
                      <a:pt x="537368" y="251618"/>
                      <a:pt x="550068" y="261937"/>
                    </a:cubicBezTo>
                    <a:cubicBezTo>
                      <a:pt x="562768" y="272256"/>
                      <a:pt x="579437" y="284163"/>
                      <a:pt x="578643" y="295275"/>
                    </a:cubicBezTo>
                    <a:cubicBezTo>
                      <a:pt x="577849" y="306387"/>
                      <a:pt x="557212" y="314325"/>
                      <a:pt x="545306" y="328612"/>
                    </a:cubicBezTo>
                    <a:cubicBezTo>
                      <a:pt x="533400" y="342899"/>
                      <a:pt x="514350" y="365125"/>
                      <a:pt x="507206" y="381000"/>
                    </a:cubicBezTo>
                    <a:cubicBezTo>
                      <a:pt x="500062" y="396875"/>
                      <a:pt x="506412" y="411162"/>
                      <a:pt x="502443" y="423862"/>
                    </a:cubicBezTo>
                    <a:cubicBezTo>
                      <a:pt x="498474" y="436562"/>
                      <a:pt x="493712" y="450850"/>
                      <a:pt x="483393" y="457200"/>
                    </a:cubicBezTo>
                    <a:cubicBezTo>
                      <a:pt x="473074" y="463550"/>
                      <a:pt x="456406" y="463550"/>
                      <a:pt x="440531" y="461962"/>
                    </a:cubicBezTo>
                    <a:cubicBezTo>
                      <a:pt x="424656" y="460375"/>
                      <a:pt x="401637" y="451644"/>
                      <a:pt x="388143" y="447675"/>
                    </a:cubicBezTo>
                    <a:cubicBezTo>
                      <a:pt x="374649" y="443706"/>
                      <a:pt x="368299" y="437356"/>
                      <a:pt x="359568" y="438150"/>
                    </a:cubicBezTo>
                    <a:cubicBezTo>
                      <a:pt x="350837" y="438944"/>
                      <a:pt x="344487" y="442118"/>
                      <a:pt x="335756" y="452437"/>
                    </a:cubicBezTo>
                    <a:cubicBezTo>
                      <a:pt x="327025" y="462756"/>
                      <a:pt x="314325" y="489743"/>
                      <a:pt x="307181" y="500062"/>
                    </a:cubicBezTo>
                    <a:cubicBezTo>
                      <a:pt x="300037" y="510381"/>
                      <a:pt x="302418" y="511969"/>
                      <a:pt x="292893" y="514350"/>
                    </a:cubicBezTo>
                    <a:cubicBezTo>
                      <a:pt x="283368" y="516731"/>
                      <a:pt x="258762" y="511969"/>
                      <a:pt x="250031" y="514350"/>
                    </a:cubicBezTo>
                    <a:cubicBezTo>
                      <a:pt x="241300" y="516731"/>
                      <a:pt x="239712" y="519906"/>
                      <a:pt x="240506" y="528637"/>
                    </a:cubicBezTo>
                    <a:cubicBezTo>
                      <a:pt x="241300" y="537368"/>
                      <a:pt x="256380" y="554831"/>
                      <a:pt x="254793" y="566737"/>
                    </a:cubicBezTo>
                    <a:cubicBezTo>
                      <a:pt x="253206" y="578643"/>
                      <a:pt x="241300" y="591344"/>
                      <a:pt x="230981" y="600075"/>
                    </a:cubicBezTo>
                    <a:cubicBezTo>
                      <a:pt x="220662" y="608806"/>
                      <a:pt x="200819" y="624681"/>
                      <a:pt x="192881" y="619125"/>
                    </a:cubicBezTo>
                    <a:cubicBezTo>
                      <a:pt x="184944" y="613569"/>
                      <a:pt x="188912" y="592137"/>
                      <a:pt x="183356" y="566737"/>
                    </a:cubicBezTo>
                    <a:cubicBezTo>
                      <a:pt x="177800" y="541337"/>
                      <a:pt x="169068" y="488950"/>
                      <a:pt x="159543" y="466725"/>
                    </a:cubicBezTo>
                    <a:cubicBezTo>
                      <a:pt x="150018" y="444500"/>
                      <a:pt x="142081" y="440531"/>
                      <a:pt x="126206" y="433387"/>
                    </a:cubicBezTo>
                    <a:cubicBezTo>
                      <a:pt x="110331" y="426243"/>
                      <a:pt x="80962" y="424656"/>
                      <a:pt x="64293" y="423862"/>
                    </a:cubicBezTo>
                    <a:cubicBezTo>
                      <a:pt x="47624" y="423068"/>
                      <a:pt x="36512" y="430213"/>
                      <a:pt x="26193" y="428625"/>
                    </a:cubicBezTo>
                    <a:cubicBezTo>
                      <a:pt x="15874" y="427038"/>
                      <a:pt x="4762" y="425450"/>
                      <a:pt x="2381" y="414337"/>
                    </a:cubicBezTo>
                    <a:cubicBezTo>
                      <a:pt x="0" y="403225"/>
                      <a:pt x="794" y="374650"/>
                      <a:pt x="11906" y="361950"/>
                    </a:cubicBezTo>
                    <a:cubicBezTo>
                      <a:pt x="23018" y="349250"/>
                      <a:pt x="53975" y="342106"/>
                      <a:pt x="69056" y="338137"/>
                    </a:cubicBezTo>
                    <a:cubicBezTo>
                      <a:pt x="84137" y="334168"/>
                      <a:pt x="95249" y="345281"/>
                      <a:pt x="102393" y="338137"/>
                    </a:cubicBezTo>
                    <a:cubicBezTo>
                      <a:pt x="109537" y="330993"/>
                      <a:pt x="116680" y="306387"/>
                      <a:pt x="111918" y="295275"/>
                    </a:cubicBezTo>
                    <a:cubicBezTo>
                      <a:pt x="107156" y="284163"/>
                      <a:pt x="51593" y="270669"/>
                      <a:pt x="54768" y="2571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4098" name="Picture 2" descr="C:\Users\User\Desktop\Рисунок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1440" y="4546606"/>
            <a:ext cx="1773238" cy="1060450"/>
          </a:xfrm>
          <a:prstGeom prst="rect">
            <a:avLst/>
          </a:prstGeom>
          <a:noFill/>
        </p:spPr>
      </p:pic>
      <p:grpSp>
        <p:nvGrpSpPr>
          <p:cNvPr id="5" name="Группа 37"/>
          <p:cNvGrpSpPr/>
          <p:nvPr/>
        </p:nvGrpSpPr>
        <p:grpSpPr>
          <a:xfrm>
            <a:off x="1100100" y="1300138"/>
            <a:ext cx="11008413" cy="6388661"/>
            <a:chOff x="1071886" y="1304353"/>
            <a:chExt cx="11008413" cy="6388661"/>
          </a:xfrm>
        </p:grpSpPr>
        <p:grpSp>
          <p:nvGrpSpPr>
            <p:cNvPr id="6" name="Группа 35"/>
            <p:cNvGrpSpPr/>
            <p:nvPr/>
          </p:nvGrpSpPr>
          <p:grpSpPr>
            <a:xfrm>
              <a:off x="1071886" y="1304353"/>
              <a:ext cx="11008413" cy="6388661"/>
              <a:chOff x="1089179" y="1281600"/>
              <a:chExt cx="11047624" cy="6411418"/>
            </a:xfrm>
          </p:grpSpPr>
          <p:sp>
            <p:nvSpPr>
              <p:cNvPr id="136" name="Полилиния 135">
                <a:hlinkClick r:id="" action="ppaction://noaction"/>
              </p:cNvPr>
              <p:cNvSpPr/>
              <p:nvPr/>
            </p:nvSpPr>
            <p:spPr>
              <a:xfrm>
                <a:off x="1089179" y="3993405"/>
                <a:ext cx="330483" cy="260317"/>
              </a:xfrm>
              <a:custGeom>
                <a:avLst/>
                <a:gdLst>
                  <a:gd name="connsiteX0" fmla="*/ 258233 w 260350"/>
                  <a:gd name="connsiteY0" fmla="*/ 165100 h 204258"/>
                  <a:gd name="connsiteX1" fmla="*/ 213783 w 260350"/>
                  <a:gd name="connsiteY1" fmla="*/ 44450 h 204258"/>
                  <a:gd name="connsiteX2" fmla="*/ 175683 w 260350"/>
                  <a:gd name="connsiteY2" fmla="*/ 31750 h 204258"/>
                  <a:gd name="connsiteX3" fmla="*/ 162983 w 260350"/>
                  <a:gd name="connsiteY3" fmla="*/ 69850 h 204258"/>
                  <a:gd name="connsiteX4" fmla="*/ 124883 w 260350"/>
                  <a:gd name="connsiteY4" fmla="*/ 25400 h 204258"/>
                  <a:gd name="connsiteX5" fmla="*/ 74083 w 260350"/>
                  <a:gd name="connsiteY5" fmla="*/ 0 h 204258"/>
                  <a:gd name="connsiteX6" fmla="*/ 4233 w 260350"/>
                  <a:gd name="connsiteY6" fmla="*/ 25400 h 204258"/>
                  <a:gd name="connsiteX7" fmla="*/ 48683 w 260350"/>
                  <a:gd name="connsiteY7" fmla="*/ 82550 h 204258"/>
                  <a:gd name="connsiteX8" fmla="*/ 105833 w 260350"/>
                  <a:gd name="connsiteY8" fmla="*/ 146050 h 204258"/>
                  <a:gd name="connsiteX9" fmla="*/ 156633 w 260350"/>
                  <a:gd name="connsiteY9" fmla="*/ 190500 h 204258"/>
                  <a:gd name="connsiteX10" fmla="*/ 201083 w 260350"/>
                  <a:gd name="connsiteY10" fmla="*/ 203200 h 204258"/>
                  <a:gd name="connsiteX11" fmla="*/ 258233 w 260350"/>
                  <a:gd name="connsiteY11" fmla="*/ 165100 h 20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0350" h="204258">
                    <a:moveTo>
                      <a:pt x="258233" y="165100"/>
                    </a:moveTo>
                    <a:cubicBezTo>
                      <a:pt x="260350" y="138642"/>
                      <a:pt x="227541" y="66675"/>
                      <a:pt x="213783" y="44450"/>
                    </a:cubicBezTo>
                    <a:cubicBezTo>
                      <a:pt x="200025" y="22225"/>
                      <a:pt x="184150" y="27517"/>
                      <a:pt x="175683" y="31750"/>
                    </a:cubicBezTo>
                    <a:cubicBezTo>
                      <a:pt x="167216" y="35983"/>
                      <a:pt x="171450" y="70908"/>
                      <a:pt x="162983" y="69850"/>
                    </a:cubicBezTo>
                    <a:cubicBezTo>
                      <a:pt x="154516" y="68792"/>
                      <a:pt x="139699" y="37042"/>
                      <a:pt x="124883" y="25400"/>
                    </a:cubicBezTo>
                    <a:cubicBezTo>
                      <a:pt x="110067" y="13758"/>
                      <a:pt x="94191" y="0"/>
                      <a:pt x="74083" y="0"/>
                    </a:cubicBezTo>
                    <a:cubicBezTo>
                      <a:pt x="53975" y="0"/>
                      <a:pt x="8466" y="11642"/>
                      <a:pt x="4233" y="25400"/>
                    </a:cubicBezTo>
                    <a:cubicBezTo>
                      <a:pt x="0" y="39158"/>
                      <a:pt x="31750" y="62442"/>
                      <a:pt x="48683" y="82550"/>
                    </a:cubicBezTo>
                    <a:cubicBezTo>
                      <a:pt x="65616" y="102658"/>
                      <a:pt x="87841" y="128058"/>
                      <a:pt x="105833" y="146050"/>
                    </a:cubicBezTo>
                    <a:cubicBezTo>
                      <a:pt x="123825" y="164042"/>
                      <a:pt x="140758" y="180975"/>
                      <a:pt x="156633" y="190500"/>
                    </a:cubicBezTo>
                    <a:cubicBezTo>
                      <a:pt x="172508" y="200025"/>
                      <a:pt x="185208" y="204258"/>
                      <a:pt x="201083" y="203200"/>
                    </a:cubicBezTo>
                    <a:cubicBezTo>
                      <a:pt x="216958" y="202142"/>
                      <a:pt x="256116" y="191558"/>
                      <a:pt x="258233" y="16510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99" name="Picture 3" descr="C:\Users\User\Desktop\Рисунок2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2730" y="4002082"/>
                <a:ext cx="969962" cy="742950"/>
              </a:xfrm>
              <a:prstGeom prst="rect">
                <a:avLst/>
              </a:prstGeom>
              <a:noFill/>
            </p:spPr>
          </p:pic>
          <p:pic>
            <p:nvPicPr>
              <p:cNvPr id="4100" name="Picture 4" descr="C:\Users\User\Desktop\Рисунок3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372" y="2271694"/>
                <a:ext cx="3346450" cy="3060700"/>
              </a:xfrm>
              <a:prstGeom prst="rect">
                <a:avLst/>
              </a:prstGeom>
              <a:noFill/>
            </p:spPr>
          </p:pic>
          <p:pic>
            <p:nvPicPr>
              <p:cNvPr id="257" name="Picture 5" descr="C:\Users\User\Desktop\Рисунок4.png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982" y="5897570"/>
                <a:ext cx="914400" cy="1620838"/>
              </a:xfrm>
              <a:prstGeom prst="rect">
                <a:avLst/>
              </a:prstGeom>
              <a:noFill/>
            </p:spPr>
          </p:pic>
          <p:pic>
            <p:nvPicPr>
              <p:cNvPr id="4102" name="Picture 6" descr="C:\Users\User\Desktop\Рисунок5.png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8416" y="5568956"/>
                <a:ext cx="1908175" cy="1420812"/>
              </a:xfrm>
              <a:prstGeom prst="rect">
                <a:avLst/>
              </a:prstGeom>
              <a:noFill/>
            </p:spPr>
          </p:pic>
          <p:pic>
            <p:nvPicPr>
              <p:cNvPr id="4103" name="Picture 7" descr="C:\Users\User\Desktop\Рисунок6.png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2238" y="5132390"/>
                <a:ext cx="1736725" cy="1762125"/>
              </a:xfrm>
              <a:prstGeom prst="rect">
                <a:avLst/>
              </a:prstGeom>
              <a:noFill/>
            </p:spPr>
          </p:pic>
          <p:grpSp>
            <p:nvGrpSpPr>
              <p:cNvPr id="7" name="Группа 34"/>
              <p:cNvGrpSpPr/>
              <p:nvPr/>
            </p:nvGrpSpPr>
            <p:grpSpPr>
              <a:xfrm>
                <a:off x="4257660" y="1281600"/>
                <a:ext cx="7879143" cy="6411418"/>
                <a:chOff x="4257660" y="1281600"/>
                <a:chExt cx="7879143" cy="6411418"/>
              </a:xfrm>
            </p:grpSpPr>
            <p:pic>
              <p:nvPicPr>
                <p:cNvPr id="4106" name="Picture 10" descr="C:\Users\User\Desktop\Рисунок9.png"/>
                <p:cNvPicPr>
                  <a:picLocks noChangeAspect="1" noChangeArrowheads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6191" y="1281600"/>
                  <a:ext cx="4900612" cy="62547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04" name="Picture 8" descr="C:\Users\User\Desktop\Рисунок7.png"/>
                <p:cNvPicPr>
                  <a:picLocks noChangeAspect="1" noChangeArrowheads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7660" y="3833806"/>
                  <a:ext cx="2133600" cy="38592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05" name="Picture 9" descr="C:\Users\User\Desktop\Рисунок8.png"/>
                <p:cNvPicPr>
                  <a:picLocks noChangeAspect="1" noChangeArrowheads="1"/>
                </p:cNvPicPr>
                <p:nvPr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57858" y="2430446"/>
                  <a:ext cx="3449638" cy="5132388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42" name="Полилиния 141">
              <a:hlinkClick r:id="" action="ppaction://noaction"/>
            </p:cNvPr>
            <p:cNvSpPr/>
            <p:nvPr/>
          </p:nvSpPr>
          <p:spPr>
            <a:xfrm>
              <a:off x="9814459" y="1597951"/>
              <a:ext cx="162823" cy="202319"/>
            </a:xfrm>
            <a:custGeom>
              <a:avLst/>
              <a:gdLst>
                <a:gd name="connsiteX0" fmla="*/ 106680 w 128270"/>
                <a:gd name="connsiteY0" fmla="*/ 140970 h 158750"/>
                <a:gd name="connsiteX1" fmla="*/ 114300 w 128270"/>
                <a:gd name="connsiteY1" fmla="*/ 19050 h 158750"/>
                <a:gd name="connsiteX2" fmla="*/ 22860 w 128270"/>
                <a:gd name="connsiteY2" fmla="*/ 26670 h 158750"/>
                <a:gd name="connsiteX3" fmla="*/ 15240 w 128270"/>
                <a:gd name="connsiteY3" fmla="*/ 125730 h 158750"/>
                <a:gd name="connsiteX4" fmla="*/ 106680 w 128270"/>
                <a:gd name="connsiteY4" fmla="*/ 14097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" h="158750">
                  <a:moveTo>
                    <a:pt x="106680" y="140970"/>
                  </a:moveTo>
                  <a:cubicBezTo>
                    <a:pt x="123190" y="123190"/>
                    <a:pt x="128270" y="38100"/>
                    <a:pt x="114300" y="19050"/>
                  </a:cubicBezTo>
                  <a:cubicBezTo>
                    <a:pt x="100330" y="0"/>
                    <a:pt x="39370" y="8890"/>
                    <a:pt x="22860" y="26670"/>
                  </a:cubicBezTo>
                  <a:cubicBezTo>
                    <a:pt x="6350" y="44450"/>
                    <a:pt x="0" y="107950"/>
                    <a:pt x="15240" y="125730"/>
                  </a:cubicBezTo>
                  <a:cubicBezTo>
                    <a:pt x="30480" y="143510"/>
                    <a:pt x="90170" y="158750"/>
                    <a:pt x="106680" y="140970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Заголовок 1"/>
          <p:cNvSpPr txBox="1">
            <a:spLocks/>
          </p:cNvSpPr>
          <p:nvPr/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7970" tIns="63984" rIns="127970" bIns="63984" rtlCol="0" anchor="ctr">
            <a:normAutofit fontScale="90000" lnSpcReduction="20000"/>
          </a:bodyPr>
          <a:lstStyle/>
          <a:p>
            <a:pPr marL="0" marR="0" lvl="0" indent="0" algn="ctr" defTabSz="1279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Центральный </a:t>
            </a:r>
            <a:r>
              <a:rPr kumimoji="0" lang="ru-RU" sz="6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vi-VN" sz="6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экономический район</a:t>
            </a:r>
            <a:endParaRPr kumimoji="0" lang="ru-RU" sz="6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662307" y="7900409"/>
            <a:ext cx="8056984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>
            <a:hlinkClick r:id="rId19" action="ppaction://hlinksldjump" tooltip="Информационные ресурсы."/>
          </p:cNvPr>
          <p:cNvSpPr/>
          <p:nvPr/>
        </p:nvSpPr>
        <p:spPr>
          <a:xfrm>
            <a:off x="471446" y="8015310"/>
            <a:ext cx="1000132" cy="1000132"/>
          </a:xfrm>
          <a:custGeom>
            <a:avLst/>
            <a:gdLst>
              <a:gd name="connsiteX0" fmla="*/ 0 w 1000132"/>
              <a:gd name="connsiteY0" fmla="*/ 500066 h 1000132"/>
              <a:gd name="connsiteX1" fmla="*/ 146466 w 1000132"/>
              <a:gd name="connsiteY1" fmla="*/ 146466 h 1000132"/>
              <a:gd name="connsiteX2" fmla="*/ 500066 w 1000132"/>
              <a:gd name="connsiteY2" fmla="*/ 1 h 1000132"/>
              <a:gd name="connsiteX3" fmla="*/ 853666 w 1000132"/>
              <a:gd name="connsiteY3" fmla="*/ 146467 h 1000132"/>
              <a:gd name="connsiteX4" fmla="*/ 1000131 w 1000132"/>
              <a:gd name="connsiteY4" fmla="*/ 500067 h 1000132"/>
              <a:gd name="connsiteX5" fmla="*/ 853665 w 1000132"/>
              <a:gd name="connsiteY5" fmla="*/ 853667 h 1000132"/>
              <a:gd name="connsiteX6" fmla="*/ 500065 w 1000132"/>
              <a:gd name="connsiteY6" fmla="*/ 1000133 h 1000132"/>
              <a:gd name="connsiteX7" fmla="*/ 146465 w 1000132"/>
              <a:gd name="connsiteY7" fmla="*/ 853667 h 1000132"/>
              <a:gd name="connsiteX8" fmla="*/ -1 w 1000132"/>
              <a:gd name="connsiteY8" fmla="*/ 500067 h 1000132"/>
              <a:gd name="connsiteX9" fmla="*/ 0 w 1000132"/>
              <a:gd name="connsiteY9" fmla="*/ 500066 h 100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32" h="1000132">
                <a:moveTo>
                  <a:pt x="0" y="500066"/>
                </a:moveTo>
                <a:cubicBezTo>
                  <a:pt x="0" y="367440"/>
                  <a:pt x="52686" y="240246"/>
                  <a:pt x="146466" y="146466"/>
                </a:cubicBezTo>
                <a:cubicBezTo>
                  <a:pt x="240247" y="52686"/>
                  <a:pt x="367441" y="0"/>
                  <a:pt x="500066" y="1"/>
                </a:cubicBezTo>
                <a:cubicBezTo>
                  <a:pt x="632692" y="1"/>
                  <a:pt x="759886" y="52687"/>
                  <a:pt x="853666" y="146467"/>
                </a:cubicBezTo>
                <a:cubicBezTo>
                  <a:pt x="947446" y="240248"/>
                  <a:pt x="1000132" y="367442"/>
                  <a:pt x="1000131" y="500067"/>
                </a:cubicBezTo>
                <a:cubicBezTo>
                  <a:pt x="1000131" y="632693"/>
                  <a:pt x="947446" y="759887"/>
                  <a:pt x="853665" y="853667"/>
                </a:cubicBezTo>
                <a:cubicBezTo>
                  <a:pt x="759884" y="947448"/>
                  <a:pt x="632691" y="1000133"/>
                  <a:pt x="500065" y="1000133"/>
                </a:cubicBezTo>
                <a:cubicBezTo>
                  <a:pt x="367439" y="1000133"/>
                  <a:pt x="240245" y="947447"/>
                  <a:pt x="146465" y="853667"/>
                </a:cubicBezTo>
                <a:cubicBezTo>
                  <a:pt x="52684" y="759886"/>
                  <a:pt x="-1" y="632692"/>
                  <a:pt x="-1" y="500067"/>
                </a:cubicBezTo>
                <a:lnTo>
                  <a:pt x="0" y="5000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>
            <a:hlinkClick r:id="rId20" action="ppaction://hlinksldjump"/>
          </p:cNvPr>
          <p:cNvSpPr/>
          <p:nvPr/>
        </p:nvSpPr>
        <p:spPr>
          <a:xfrm>
            <a:off x="4586107" y="787243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Общая информация</a:t>
            </a:r>
          </a:p>
        </p:txBody>
      </p:sp>
      <p:sp>
        <p:nvSpPr>
          <p:cNvPr id="41" name="Прямоугольник 40">
            <a:hlinkClick r:id="rId21" action="ppaction://hlinksldjump"/>
          </p:cNvPr>
          <p:cNvSpPr/>
          <p:nvPr/>
        </p:nvSpPr>
        <p:spPr>
          <a:xfrm>
            <a:off x="4613481" y="8753343"/>
            <a:ext cx="8105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Экономико-географическое положение</a:t>
            </a:r>
            <a:endParaRPr lang="ru-RU" sz="3600" dirty="0"/>
          </a:p>
        </p:txBody>
      </p:sp>
      <p:sp>
        <p:nvSpPr>
          <p:cNvPr id="42" name="Прямоугольник 41">
            <a:hlinkClick r:id="rId22" action="ppaction://hlinksldjump"/>
          </p:cNvPr>
          <p:cNvSpPr/>
          <p:nvPr/>
        </p:nvSpPr>
        <p:spPr>
          <a:xfrm>
            <a:off x="4581550" y="8315148"/>
            <a:ext cx="313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Состав района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7 0.02381 L 0.03373 -0.044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34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 animBg="1"/>
      <p:bldP spid="40" grpId="0"/>
      <p:bldP spid="41" grpId="0"/>
      <p:bldP spid="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User\Desktop\150230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08" y="157130"/>
            <a:ext cx="12287336" cy="1324728"/>
          </a:xfrm>
          <a:prstGeom prst="rect">
            <a:avLst/>
          </a:prstGeom>
          <a:noFill/>
        </p:spPr>
      </p:pic>
      <p:pic>
        <p:nvPicPr>
          <p:cNvPr id="147" name="Picture 7" descr="C:\Users\User\Desktop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58" y="7412424"/>
            <a:ext cx="2128709" cy="2135829"/>
          </a:xfrm>
          <a:prstGeom prst="rect">
            <a:avLst/>
          </a:prstGeom>
          <a:noFill/>
        </p:spPr>
      </p:pic>
      <p:pic>
        <p:nvPicPr>
          <p:cNvPr id="148" name="Picture 8" descr="C:\Users\User\Desktop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067" y="7372368"/>
            <a:ext cx="2128709" cy="2135829"/>
          </a:xfrm>
          <a:prstGeom prst="rect">
            <a:avLst/>
          </a:prstGeom>
          <a:noFill/>
        </p:spPr>
      </p:pic>
      <p:pic>
        <p:nvPicPr>
          <p:cNvPr id="149" name="Picture 6" descr="C:\Users\User\Desktop\Рейтинг.png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889" y="7873459"/>
            <a:ext cx="2068724" cy="1220851"/>
          </a:xfrm>
          <a:prstGeom prst="rect">
            <a:avLst/>
          </a:prstGeom>
          <a:noFill/>
        </p:spPr>
      </p:pic>
      <p:pic>
        <p:nvPicPr>
          <p:cNvPr id="151" name="Picture 9" descr="C:\Users\User\Desktop\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542" y="7465370"/>
            <a:ext cx="2128709" cy="2135830"/>
          </a:xfrm>
          <a:prstGeom prst="rect">
            <a:avLst/>
          </a:prstGeom>
          <a:noFill/>
        </p:spPr>
      </p:pic>
      <p:pic>
        <p:nvPicPr>
          <p:cNvPr id="152" name="Picture 4" descr="C:\Users\User\Desktop\Без имени-1.png">
            <a:hlinkClick r:id="rId8" action="ppaction://hlinksldjump" tooltip="Карта" highlightClick="1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527" y="8027464"/>
            <a:ext cx="1869566" cy="1103319"/>
          </a:xfrm>
          <a:prstGeom prst="rect">
            <a:avLst/>
          </a:prstGeom>
          <a:noFill/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640080" y="85692"/>
            <a:ext cx="11832950" cy="1643074"/>
          </a:xfrm>
          <a:prstGeom prst="rect">
            <a:avLst/>
          </a:prstGeom>
        </p:spPr>
        <p:txBody>
          <a:bodyPr vert="horz" lIns="127970" tIns="63984" rIns="127970" bIns="63984" rtlCol="0" anchor="ctr">
            <a:noAutofit/>
          </a:bodyPr>
          <a:lstStyle>
            <a:defPPr>
              <a:defRPr lang="ru-RU"/>
            </a:defPPr>
            <a:lvl1pPr algn="ctr">
              <a:defRPr sz="57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Волго-Вятский </a:t>
            </a:r>
            <a:br>
              <a:rPr lang="ru-RU" dirty="0"/>
            </a:br>
            <a:r>
              <a:rPr lang="ru-RU" dirty="0"/>
              <a:t>экономический район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662307" y="7900409"/>
            <a:ext cx="8056984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hlinkClick r:id="rId10" action="ppaction://hlinksldjump"/>
          </p:cNvPr>
          <p:cNvSpPr/>
          <p:nvPr/>
        </p:nvSpPr>
        <p:spPr>
          <a:xfrm>
            <a:off x="4586107" y="787243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Общая информация</a:t>
            </a:r>
          </a:p>
        </p:txBody>
      </p:sp>
      <p:sp>
        <p:nvSpPr>
          <p:cNvPr id="41" name="Прямоугольник 40">
            <a:hlinkClick r:id="rId11" action="ppaction://hlinksldjump"/>
          </p:cNvPr>
          <p:cNvSpPr/>
          <p:nvPr/>
        </p:nvSpPr>
        <p:spPr>
          <a:xfrm>
            <a:off x="4613481" y="8753343"/>
            <a:ext cx="8105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Экономико-географическое положение</a:t>
            </a:r>
            <a:endParaRPr lang="ru-RU" sz="3600" dirty="0"/>
          </a:p>
        </p:txBody>
      </p:sp>
      <p:sp>
        <p:nvSpPr>
          <p:cNvPr id="42" name="Прямоугольник 41">
            <a:hlinkClick r:id="rId12" action="ppaction://hlinksldjump"/>
          </p:cNvPr>
          <p:cNvSpPr/>
          <p:nvPr/>
        </p:nvSpPr>
        <p:spPr>
          <a:xfrm>
            <a:off x="4581550" y="8315148"/>
            <a:ext cx="313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Состав района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1114388" y="1269459"/>
            <a:ext cx="10998302" cy="6388661"/>
            <a:chOff x="1114388" y="1269459"/>
            <a:chExt cx="10998302" cy="6388661"/>
          </a:xfrm>
        </p:grpSpPr>
        <p:sp>
          <p:nvSpPr>
            <p:cNvPr id="136" name="Полилиния 135">
              <a:hlinkClick r:id="" action="ppaction://noaction"/>
            </p:cNvPr>
            <p:cNvSpPr/>
            <p:nvPr/>
          </p:nvSpPr>
          <p:spPr>
            <a:xfrm>
              <a:off x="1114388" y="3971639"/>
              <a:ext cx="329310" cy="259393"/>
            </a:xfrm>
            <a:custGeom>
              <a:avLst/>
              <a:gdLst>
                <a:gd name="connsiteX0" fmla="*/ 258233 w 260350"/>
                <a:gd name="connsiteY0" fmla="*/ 165100 h 204258"/>
                <a:gd name="connsiteX1" fmla="*/ 213783 w 260350"/>
                <a:gd name="connsiteY1" fmla="*/ 44450 h 204258"/>
                <a:gd name="connsiteX2" fmla="*/ 175683 w 260350"/>
                <a:gd name="connsiteY2" fmla="*/ 31750 h 204258"/>
                <a:gd name="connsiteX3" fmla="*/ 162983 w 260350"/>
                <a:gd name="connsiteY3" fmla="*/ 69850 h 204258"/>
                <a:gd name="connsiteX4" fmla="*/ 124883 w 260350"/>
                <a:gd name="connsiteY4" fmla="*/ 25400 h 204258"/>
                <a:gd name="connsiteX5" fmla="*/ 74083 w 260350"/>
                <a:gd name="connsiteY5" fmla="*/ 0 h 204258"/>
                <a:gd name="connsiteX6" fmla="*/ 4233 w 260350"/>
                <a:gd name="connsiteY6" fmla="*/ 25400 h 204258"/>
                <a:gd name="connsiteX7" fmla="*/ 48683 w 260350"/>
                <a:gd name="connsiteY7" fmla="*/ 82550 h 204258"/>
                <a:gd name="connsiteX8" fmla="*/ 105833 w 260350"/>
                <a:gd name="connsiteY8" fmla="*/ 146050 h 204258"/>
                <a:gd name="connsiteX9" fmla="*/ 156633 w 260350"/>
                <a:gd name="connsiteY9" fmla="*/ 190500 h 204258"/>
                <a:gd name="connsiteX10" fmla="*/ 201083 w 260350"/>
                <a:gd name="connsiteY10" fmla="*/ 203200 h 204258"/>
                <a:gd name="connsiteX11" fmla="*/ 258233 w 260350"/>
                <a:gd name="connsiteY11" fmla="*/ 165100 h 20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350" h="204258">
                  <a:moveTo>
                    <a:pt x="258233" y="165100"/>
                  </a:moveTo>
                  <a:cubicBezTo>
                    <a:pt x="260350" y="138642"/>
                    <a:pt x="227541" y="66675"/>
                    <a:pt x="213783" y="44450"/>
                  </a:cubicBezTo>
                  <a:cubicBezTo>
                    <a:pt x="200025" y="22225"/>
                    <a:pt x="184150" y="27517"/>
                    <a:pt x="175683" y="31750"/>
                  </a:cubicBezTo>
                  <a:cubicBezTo>
                    <a:pt x="167216" y="35983"/>
                    <a:pt x="171450" y="70908"/>
                    <a:pt x="162983" y="69850"/>
                  </a:cubicBezTo>
                  <a:cubicBezTo>
                    <a:pt x="154516" y="68792"/>
                    <a:pt x="139699" y="37042"/>
                    <a:pt x="124883" y="25400"/>
                  </a:cubicBezTo>
                  <a:cubicBezTo>
                    <a:pt x="110067" y="13758"/>
                    <a:pt x="94191" y="0"/>
                    <a:pt x="74083" y="0"/>
                  </a:cubicBezTo>
                  <a:cubicBezTo>
                    <a:pt x="53975" y="0"/>
                    <a:pt x="8466" y="11642"/>
                    <a:pt x="4233" y="25400"/>
                  </a:cubicBezTo>
                  <a:cubicBezTo>
                    <a:pt x="0" y="39158"/>
                    <a:pt x="31750" y="62442"/>
                    <a:pt x="48683" y="82550"/>
                  </a:cubicBezTo>
                  <a:cubicBezTo>
                    <a:pt x="65616" y="102658"/>
                    <a:pt x="87841" y="128058"/>
                    <a:pt x="105833" y="146050"/>
                  </a:cubicBezTo>
                  <a:cubicBezTo>
                    <a:pt x="123825" y="164042"/>
                    <a:pt x="140758" y="180975"/>
                    <a:pt x="156633" y="190500"/>
                  </a:cubicBezTo>
                  <a:cubicBezTo>
                    <a:pt x="172508" y="200025"/>
                    <a:pt x="185208" y="204258"/>
                    <a:pt x="201083" y="203200"/>
                  </a:cubicBezTo>
                  <a:cubicBezTo>
                    <a:pt x="216958" y="202142"/>
                    <a:pt x="256116" y="191558"/>
                    <a:pt x="258233" y="16510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1141096" y="1269459"/>
              <a:ext cx="10971594" cy="6388661"/>
              <a:chOff x="1141096" y="1269459"/>
              <a:chExt cx="10971594" cy="6388661"/>
            </a:xfrm>
          </p:grpSpPr>
          <p:pic>
            <p:nvPicPr>
              <p:cNvPr id="4099" name="Picture 3" descr="C:\Users\User\Desktop\Рисунок2.png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8627" y="3980285"/>
                <a:ext cx="966519" cy="740313"/>
              </a:xfrm>
              <a:prstGeom prst="rect">
                <a:avLst/>
              </a:prstGeom>
              <a:noFill/>
            </p:spPr>
          </p:pic>
          <p:pic>
            <p:nvPicPr>
              <p:cNvPr id="257" name="Picture 5" descr="C:\Users\User\Desktop\Рисунок4.png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1096" y="5869045"/>
                <a:ext cx="911155" cy="1615085"/>
              </a:xfrm>
              <a:prstGeom prst="rect">
                <a:avLst/>
              </a:prstGeom>
              <a:noFill/>
            </p:spPr>
          </p:pic>
          <p:pic>
            <p:nvPicPr>
              <p:cNvPr id="4100" name="Picture 4" descr="C:\Users\User\Desktop\Рисунок3.png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8792" y="2256039"/>
                <a:ext cx="3334573" cy="3049836"/>
              </a:xfrm>
              <a:prstGeom prst="rect">
                <a:avLst/>
              </a:prstGeom>
              <a:noFill/>
            </p:spPr>
          </p:pic>
          <p:grpSp>
            <p:nvGrpSpPr>
              <p:cNvPr id="48" name="Группа 47"/>
              <p:cNvGrpSpPr/>
              <p:nvPr/>
            </p:nvGrpSpPr>
            <p:grpSpPr>
              <a:xfrm>
                <a:off x="1558878" y="1269459"/>
                <a:ext cx="10553812" cy="6388661"/>
                <a:chOff x="1558878" y="1269459"/>
                <a:chExt cx="10553812" cy="6388661"/>
              </a:xfrm>
            </p:grpSpPr>
            <p:pic>
              <p:nvPicPr>
                <p:cNvPr id="4103" name="Picture 7" descr="C:\Users\User\Desktop\Рисунок6.png"/>
                <p:cNvPicPr>
                  <a:picLocks noChangeAspect="1" noChangeArrowheads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1154" y="5106581"/>
                  <a:ext cx="1730561" cy="175587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02" name="Picture 6" descr="C:\Users\User\Desktop\Рисунок5.png"/>
                <p:cNvPicPr>
                  <a:picLocks noChangeAspect="1" noChangeArrowheads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91924" y="5541597"/>
                  <a:ext cx="1901402" cy="1415769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7" name="Группа 46"/>
                <p:cNvGrpSpPr/>
                <p:nvPr/>
              </p:nvGrpSpPr>
              <p:grpSpPr>
                <a:xfrm>
                  <a:off x="1558878" y="1269459"/>
                  <a:ext cx="10553812" cy="6388661"/>
                  <a:chOff x="1558878" y="1269459"/>
                  <a:chExt cx="10553812" cy="6388661"/>
                </a:xfrm>
              </p:grpSpPr>
              <p:pic>
                <p:nvPicPr>
                  <p:cNvPr id="4104" name="Picture 8" descr="C:\Users\User\Desktop\Рисунок7.png"/>
                  <p:cNvPicPr>
                    <a:picLocks noChangeAspect="1" noChangeArrowheads="1"/>
                  </p:cNvPicPr>
                  <p:nvPr/>
                </p:nvPicPr>
                <p:blipFill>
                  <a:blip r:embed="rId1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71623" y="3812606"/>
                    <a:ext cx="2126027" cy="3845514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46" name="Группа 45"/>
                  <p:cNvGrpSpPr/>
                  <p:nvPr/>
                </p:nvGrpSpPr>
                <p:grpSpPr>
                  <a:xfrm>
                    <a:off x="1558878" y="1269459"/>
                    <a:ext cx="10553812" cy="6245785"/>
                    <a:chOff x="1558878" y="1269459"/>
                    <a:chExt cx="10553812" cy="6245785"/>
                  </a:xfrm>
                </p:grpSpPr>
                <p:pic>
                  <p:nvPicPr>
                    <p:cNvPr id="4098" name="Picture 2" descr="C:\Users\User\Desktop\Рисунок1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58878" y="4515927"/>
                      <a:ext cx="1773238" cy="1060450"/>
                    </a:xfrm>
                    <a:prstGeom prst="rect">
                      <a:avLst/>
                    </a:prstGeom>
                    <a:noFill/>
                  </p:spPr>
                </p:pic>
                <p:grpSp>
                  <p:nvGrpSpPr>
                    <p:cNvPr id="44" name="Группа 43"/>
                    <p:cNvGrpSpPr/>
                    <p:nvPr/>
                  </p:nvGrpSpPr>
                  <p:grpSpPr>
                    <a:xfrm>
                      <a:off x="1614458" y="1269459"/>
                      <a:ext cx="10498232" cy="6245785"/>
                      <a:chOff x="1614458" y="1269459"/>
                      <a:chExt cx="10498232" cy="6245785"/>
                    </a:xfrm>
                  </p:grpSpPr>
                  <p:sp>
                    <p:nvSpPr>
                      <p:cNvPr id="250" name="Полилиния 123">
                        <a:hlinkClick r:id="" action="ppaction://noaction"/>
                      </p:cNvPr>
                      <p:cNvSpPr/>
                      <p:nvPr/>
                    </p:nvSpPr>
                    <p:spPr>
                      <a:xfrm>
                        <a:off x="1788767" y="5514980"/>
                        <a:ext cx="455421" cy="396545"/>
                      </a:xfrm>
                      <a:custGeom>
                        <a:avLst/>
                        <a:gdLst>
                          <a:gd name="connsiteX0" fmla="*/ 354806 w 358775"/>
                          <a:gd name="connsiteY0" fmla="*/ 225425 h 311150"/>
                          <a:gd name="connsiteX1" fmla="*/ 273844 w 358775"/>
                          <a:gd name="connsiteY1" fmla="*/ 115887 h 311150"/>
                          <a:gd name="connsiteX2" fmla="*/ 226219 w 358775"/>
                          <a:gd name="connsiteY2" fmla="*/ 82550 h 311150"/>
                          <a:gd name="connsiteX3" fmla="*/ 178594 w 358775"/>
                          <a:gd name="connsiteY3" fmla="*/ 25400 h 311150"/>
                          <a:gd name="connsiteX4" fmla="*/ 140494 w 358775"/>
                          <a:gd name="connsiteY4" fmla="*/ 1587 h 311150"/>
                          <a:gd name="connsiteX5" fmla="*/ 88106 w 358775"/>
                          <a:gd name="connsiteY5" fmla="*/ 34925 h 311150"/>
                          <a:gd name="connsiteX6" fmla="*/ 83344 w 358775"/>
                          <a:gd name="connsiteY6" fmla="*/ 96837 h 311150"/>
                          <a:gd name="connsiteX7" fmla="*/ 73819 w 358775"/>
                          <a:gd name="connsiteY7" fmla="*/ 149225 h 311150"/>
                          <a:gd name="connsiteX8" fmla="*/ 7144 w 358775"/>
                          <a:gd name="connsiteY8" fmla="*/ 206375 h 311150"/>
                          <a:gd name="connsiteX9" fmla="*/ 30956 w 358775"/>
                          <a:gd name="connsiteY9" fmla="*/ 263525 h 311150"/>
                          <a:gd name="connsiteX10" fmla="*/ 102394 w 358775"/>
                          <a:gd name="connsiteY10" fmla="*/ 296862 h 311150"/>
                          <a:gd name="connsiteX11" fmla="*/ 178594 w 358775"/>
                          <a:gd name="connsiteY11" fmla="*/ 301625 h 311150"/>
                          <a:gd name="connsiteX12" fmla="*/ 216694 w 358775"/>
                          <a:gd name="connsiteY12" fmla="*/ 239712 h 311150"/>
                          <a:gd name="connsiteX13" fmla="*/ 297656 w 358775"/>
                          <a:gd name="connsiteY13" fmla="*/ 263525 h 311150"/>
                          <a:gd name="connsiteX14" fmla="*/ 354806 w 358775"/>
                          <a:gd name="connsiteY14" fmla="*/ 225425 h 3111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358775" h="311150">
                            <a:moveTo>
                              <a:pt x="354806" y="225425"/>
                            </a:moveTo>
                            <a:cubicBezTo>
                              <a:pt x="350837" y="200819"/>
                              <a:pt x="295275" y="139699"/>
                              <a:pt x="273844" y="115887"/>
                            </a:cubicBezTo>
                            <a:cubicBezTo>
                              <a:pt x="252413" y="92075"/>
                              <a:pt x="242094" y="97631"/>
                              <a:pt x="226219" y="82550"/>
                            </a:cubicBezTo>
                            <a:cubicBezTo>
                              <a:pt x="210344" y="67469"/>
                              <a:pt x="192881" y="38894"/>
                              <a:pt x="178594" y="25400"/>
                            </a:cubicBezTo>
                            <a:cubicBezTo>
                              <a:pt x="164307" y="11906"/>
                              <a:pt x="155575" y="0"/>
                              <a:pt x="140494" y="1587"/>
                            </a:cubicBezTo>
                            <a:cubicBezTo>
                              <a:pt x="125413" y="3174"/>
                              <a:pt x="97631" y="19050"/>
                              <a:pt x="88106" y="34925"/>
                            </a:cubicBezTo>
                            <a:cubicBezTo>
                              <a:pt x="78581" y="50800"/>
                              <a:pt x="85725" y="77787"/>
                              <a:pt x="83344" y="96837"/>
                            </a:cubicBezTo>
                            <a:cubicBezTo>
                              <a:pt x="80963" y="115887"/>
                              <a:pt x="86519" y="130969"/>
                              <a:pt x="73819" y="149225"/>
                            </a:cubicBezTo>
                            <a:cubicBezTo>
                              <a:pt x="61119" y="167481"/>
                              <a:pt x="14288" y="187325"/>
                              <a:pt x="7144" y="206375"/>
                            </a:cubicBezTo>
                            <a:cubicBezTo>
                              <a:pt x="0" y="225425"/>
                              <a:pt x="15081" y="248444"/>
                              <a:pt x="30956" y="263525"/>
                            </a:cubicBezTo>
                            <a:cubicBezTo>
                              <a:pt x="46831" y="278606"/>
                              <a:pt x="77788" y="290512"/>
                              <a:pt x="102394" y="296862"/>
                            </a:cubicBezTo>
                            <a:cubicBezTo>
                              <a:pt x="127000" y="303212"/>
                              <a:pt x="159544" y="311150"/>
                              <a:pt x="178594" y="301625"/>
                            </a:cubicBezTo>
                            <a:cubicBezTo>
                              <a:pt x="197644" y="292100"/>
                              <a:pt x="196850" y="246062"/>
                              <a:pt x="216694" y="239712"/>
                            </a:cubicBezTo>
                            <a:cubicBezTo>
                              <a:pt x="236538" y="233362"/>
                              <a:pt x="277812" y="259556"/>
                              <a:pt x="297656" y="263525"/>
                            </a:cubicBezTo>
                            <a:cubicBezTo>
                              <a:pt x="317500" y="267494"/>
                              <a:pt x="358775" y="250031"/>
                              <a:pt x="354806" y="225425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5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51" name="Полилиния 124">
                        <a:hlinkClick r:id="" action="ppaction://noaction"/>
                      </p:cNvPr>
                      <p:cNvSpPr/>
                      <p:nvPr/>
                    </p:nvSpPr>
                    <p:spPr>
                      <a:xfrm>
                        <a:off x="1623525" y="5450596"/>
                        <a:ext cx="279097" cy="350011"/>
                      </a:xfrm>
                      <a:custGeom>
                        <a:avLst/>
                        <a:gdLst>
                          <a:gd name="connsiteX0" fmla="*/ 213519 w 219869"/>
                          <a:gd name="connsiteY0" fmla="*/ 116681 h 274637"/>
                          <a:gd name="connsiteX1" fmla="*/ 165894 w 219869"/>
                          <a:gd name="connsiteY1" fmla="*/ 64293 h 274637"/>
                          <a:gd name="connsiteX2" fmla="*/ 127794 w 219869"/>
                          <a:gd name="connsiteY2" fmla="*/ 59531 h 274637"/>
                          <a:gd name="connsiteX3" fmla="*/ 70644 w 219869"/>
                          <a:gd name="connsiteY3" fmla="*/ 16668 h 274637"/>
                          <a:gd name="connsiteX4" fmla="*/ 32544 w 219869"/>
                          <a:gd name="connsiteY4" fmla="*/ 2381 h 274637"/>
                          <a:gd name="connsiteX5" fmla="*/ 8731 w 219869"/>
                          <a:gd name="connsiteY5" fmla="*/ 30956 h 274637"/>
                          <a:gd name="connsiteX6" fmla="*/ 3969 w 219869"/>
                          <a:gd name="connsiteY6" fmla="*/ 54768 h 274637"/>
                          <a:gd name="connsiteX7" fmla="*/ 32544 w 219869"/>
                          <a:gd name="connsiteY7" fmla="*/ 102393 h 274637"/>
                          <a:gd name="connsiteX8" fmla="*/ 65881 w 219869"/>
                          <a:gd name="connsiteY8" fmla="*/ 140493 h 274637"/>
                          <a:gd name="connsiteX9" fmla="*/ 94456 w 219869"/>
                          <a:gd name="connsiteY9" fmla="*/ 140493 h 274637"/>
                          <a:gd name="connsiteX10" fmla="*/ 103981 w 219869"/>
                          <a:gd name="connsiteY10" fmla="*/ 192881 h 274637"/>
                          <a:gd name="connsiteX11" fmla="*/ 108744 w 219869"/>
                          <a:gd name="connsiteY11" fmla="*/ 250031 h 274637"/>
                          <a:gd name="connsiteX12" fmla="*/ 132556 w 219869"/>
                          <a:gd name="connsiteY12" fmla="*/ 273843 h 274637"/>
                          <a:gd name="connsiteX13" fmla="*/ 180181 w 219869"/>
                          <a:gd name="connsiteY13" fmla="*/ 245268 h 274637"/>
                          <a:gd name="connsiteX14" fmla="*/ 203994 w 219869"/>
                          <a:gd name="connsiteY14" fmla="*/ 211931 h 274637"/>
                          <a:gd name="connsiteX15" fmla="*/ 213519 w 219869"/>
                          <a:gd name="connsiteY15" fmla="*/ 116681 h 2746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19869" h="274637">
                            <a:moveTo>
                              <a:pt x="213519" y="116681"/>
                            </a:moveTo>
                            <a:cubicBezTo>
                              <a:pt x="207169" y="92075"/>
                              <a:pt x="180181" y="73818"/>
                              <a:pt x="165894" y="64293"/>
                            </a:cubicBezTo>
                            <a:cubicBezTo>
                              <a:pt x="151607" y="54768"/>
                              <a:pt x="143669" y="67468"/>
                              <a:pt x="127794" y="59531"/>
                            </a:cubicBezTo>
                            <a:cubicBezTo>
                              <a:pt x="111919" y="51594"/>
                              <a:pt x="86519" y="26193"/>
                              <a:pt x="70644" y="16668"/>
                            </a:cubicBezTo>
                            <a:cubicBezTo>
                              <a:pt x="54769" y="7143"/>
                              <a:pt x="42863" y="0"/>
                              <a:pt x="32544" y="2381"/>
                            </a:cubicBezTo>
                            <a:cubicBezTo>
                              <a:pt x="22225" y="4762"/>
                              <a:pt x="13493" y="22225"/>
                              <a:pt x="8731" y="30956"/>
                            </a:cubicBezTo>
                            <a:cubicBezTo>
                              <a:pt x="3969" y="39687"/>
                              <a:pt x="0" y="42862"/>
                              <a:pt x="3969" y="54768"/>
                            </a:cubicBezTo>
                            <a:cubicBezTo>
                              <a:pt x="7938" y="66674"/>
                              <a:pt x="22225" y="88106"/>
                              <a:pt x="32544" y="102393"/>
                            </a:cubicBezTo>
                            <a:cubicBezTo>
                              <a:pt x="42863" y="116680"/>
                              <a:pt x="55562" y="134143"/>
                              <a:pt x="65881" y="140493"/>
                            </a:cubicBezTo>
                            <a:cubicBezTo>
                              <a:pt x="76200" y="146843"/>
                              <a:pt x="88106" y="131762"/>
                              <a:pt x="94456" y="140493"/>
                            </a:cubicBezTo>
                            <a:cubicBezTo>
                              <a:pt x="100806" y="149224"/>
                              <a:pt x="101600" y="174625"/>
                              <a:pt x="103981" y="192881"/>
                            </a:cubicBezTo>
                            <a:cubicBezTo>
                              <a:pt x="106362" y="211137"/>
                              <a:pt x="103981" y="236537"/>
                              <a:pt x="108744" y="250031"/>
                            </a:cubicBezTo>
                            <a:cubicBezTo>
                              <a:pt x="113507" y="263525"/>
                              <a:pt x="120650" y="274637"/>
                              <a:pt x="132556" y="273843"/>
                            </a:cubicBezTo>
                            <a:cubicBezTo>
                              <a:pt x="144462" y="273049"/>
                              <a:pt x="168275" y="255587"/>
                              <a:pt x="180181" y="245268"/>
                            </a:cubicBezTo>
                            <a:cubicBezTo>
                              <a:pt x="192087" y="234949"/>
                              <a:pt x="200025" y="234950"/>
                              <a:pt x="203994" y="211931"/>
                            </a:cubicBezTo>
                            <a:cubicBezTo>
                              <a:pt x="207963" y="188912"/>
                              <a:pt x="219869" y="141287"/>
                              <a:pt x="213519" y="11668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5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52" name="Полилиния 251">
                        <a:hlinkClick r:id="" action="ppaction://noaction"/>
                      </p:cNvPr>
                      <p:cNvSpPr/>
                      <p:nvPr/>
                    </p:nvSpPr>
                    <p:spPr>
                      <a:xfrm>
                        <a:off x="1614458" y="5248278"/>
                        <a:ext cx="335519" cy="339895"/>
                      </a:xfrm>
                      <a:custGeom>
                        <a:avLst/>
                        <a:gdLst>
                          <a:gd name="connsiteX0" fmla="*/ 263524 w 264318"/>
                          <a:gd name="connsiteY0" fmla="*/ 223043 h 266700"/>
                          <a:gd name="connsiteX1" fmla="*/ 211137 w 264318"/>
                          <a:gd name="connsiteY1" fmla="*/ 137318 h 266700"/>
                          <a:gd name="connsiteX2" fmla="*/ 182562 w 264318"/>
                          <a:gd name="connsiteY2" fmla="*/ 61118 h 266700"/>
                          <a:gd name="connsiteX3" fmla="*/ 120649 w 264318"/>
                          <a:gd name="connsiteY3" fmla="*/ 8731 h 266700"/>
                          <a:gd name="connsiteX4" fmla="*/ 73024 w 264318"/>
                          <a:gd name="connsiteY4" fmla="*/ 8731 h 266700"/>
                          <a:gd name="connsiteX5" fmla="*/ 25399 w 264318"/>
                          <a:gd name="connsiteY5" fmla="*/ 37306 h 266700"/>
                          <a:gd name="connsiteX6" fmla="*/ 1587 w 264318"/>
                          <a:gd name="connsiteY6" fmla="*/ 46831 h 266700"/>
                          <a:gd name="connsiteX7" fmla="*/ 15874 w 264318"/>
                          <a:gd name="connsiteY7" fmla="*/ 99218 h 266700"/>
                          <a:gd name="connsiteX8" fmla="*/ 39687 w 264318"/>
                          <a:gd name="connsiteY8" fmla="*/ 151606 h 266700"/>
                          <a:gd name="connsiteX9" fmla="*/ 87312 w 264318"/>
                          <a:gd name="connsiteY9" fmla="*/ 184943 h 266700"/>
                          <a:gd name="connsiteX10" fmla="*/ 120649 w 264318"/>
                          <a:gd name="connsiteY10" fmla="*/ 208756 h 266700"/>
                          <a:gd name="connsiteX11" fmla="*/ 168274 w 264318"/>
                          <a:gd name="connsiteY11" fmla="*/ 223043 h 266700"/>
                          <a:gd name="connsiteX12" fmla="*/ 215899 w 264318"/>
                          <a:gd name="connsiteY12" fmla="*/ 265906 h 266700"/>
                          <a:gd name="connsiteX13" fmla="*/ 263524 w 264318"/>
                          <a:gd name="connsiteY13" fmla="*/ 223043 h 2667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264318" h="266700">
                            <a:moveTo>
                              <a:pt x="263524" y="223043"/>
                            </a:moveTo>
                            <a:cubicBezTo>
                              <a:pt x="262730" y="201612"/>
                              <a:pt x="224631" y="164305"/>
                              <a:pt x="211137" y="137318"/>
                            </a:cubicBezTo>
                            <a:cubicBezTo>
                              <a:pt x="197643" y="110331"/>
                              <a:pt x="197643" y="82549"/>
                              <a:pt x="182562" y="61118"/>
                            </a:cubicBezTo>
                            <a:cubicBezTo>
                              <a:pt x="167481" y="39687"/>
                              <a:pt x="138905" y="17462"/>
                              <a:pt x="120649" y="8731"/>
                            </a:cubicBezTo>
                            <a:cubicBezTo>
                              <a:pt x="102393" y="0"/>
                              <a:pt x="88899" y="3969"/>
                              <a:pt x="73024" y="8731"/>
                            </a:cubicBezTo>
                            <a:cubicBezTo>
                              <a:pt x="57149" y="13493"/>
                              <a:pt x="37305" y="30956"/>
                              <a:pt x="25399" y="37306"/>
                            </a:cubicBezTo>
                            <a:cubicBezTo>
                              <a:pt x="13493" y="43656"/>
                              <a:pt x="3175" y="36512"/>
                              <a:pt x="1587" y="46831"/>
                            </a:cubicBezTo>
                            <a:cubicBezTo>
                              <a:pt x="0" y="57150"/>
                              <a:pt x="9524" y="81756"/>
                              <a:pt x="15874" y="99218"/>
                            </a:cubicBezTo>
                            <a:cubicBezTo>
                              <a:pt x="22224" y="116680"/>
                              <a:pt x="27781" y="137319"/>
                              <a:pt x="39687" y="151606"/>
                            </a:cubicBezTo>
                            <a:cubicBezTo>
                              <a:pt x="51593" y="165893"/>
                              <a:pt x="87312" y="184943"/>
                              <a:pt x="87312" y="184943"/>
                            </a:cubicBezTo>
                            <a:cubicBezTo>
                              <a:pt x="100806" y="194468"/>
                              <a:pt x="107155" y="202406"/>
                              <a:pt x="120649" y="208756"/>
                            </a:cubicBezTo>
                            <a:cubicBezTo>
                              <a:pt x="134143" y="215106"/>
                              <a:pt x="152399" y="213518"/>
                              <a:pt x="168274" y="223043"/>
                            </a:cubicBezTo>
                            <a:cubicBezTo>
                              <a:pt x="184149" y="232568"/>
                              <a:pt x="197643" y="265112"/>
                              <a:pt x="215899" y="265906"/>
                            </a:cubicBezTo>
                            <a:cubicBezTo>
                              <a:pt x="234155" y="266700"/>
                              <a:pt x="264318" y="244474"/>
                              <a:pt x="263524" y="223043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5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53" name="Полилиния 252">
                        <a:hlinkClick r:id="" action="ppaction://noaction"/>
                      </p:cNvPr>
                      <p:cNvSpPr/>
                      <p:nvPr/>
                    </p:nvSpPr>
                    <p:spPr>
                      <a:xfrm>
                        <a:off x="2119250" y="5479932"/>
                        <a:ext cx="302271" cy="328768"/>
                      </a:xfrm>
                      <a:custGeom>
                        <a:avLst/>
                        <a:gdLst>
                          <a:gd name="connsiteX0" fmla="*/ 199231 w 238125"/>
                          <a:gd name="connsiteY0" fmla="*/ 203200 h 257969"/>
                          <a:gd name="connsiteX1" fmla="*/ 213519 w 238125"/>
                          <a:gd name="connsiteY1" fmla="*/ 84138 h 257969"/>
                          <a:gd name="connsiteX2" fmla="*/ 237331 w 238125"/>
                          <a:gd name="connsiteY2" fmla="*/ 46038 h 257969"/>
                          <a:gd name="connsiteX3" fmla="*/ 208756 w 238125"/>
                          <a:gd name="connsiteY3" fmla="*/ 12700 h 257969"/>
                          <a:gd name="connsiteX4" fmla="*/ 165894 w 238125"/>
                          <a:gd name="connsiteY4" fmla="*/ 17463 h 257969"/>
                          <a:gd name="connsiteX5" fmla="*/ 146844 w 238125"/>
                          <a:gd name="connsiteY5" fmla="*/ 26988 h 257969"/>
                          <a:gd name="connsiteX6" fmla="*/ 137319 w 238125"/>
                          <a:gd name="connsiteY6" fmla="*/ 7938 h 257969"/>
                          <a:gd name="connsiteX7" fmla="*/ 84931 w 238125"/>
                          <a:gd name="connsiteY7" fmla="*/ 3175 h 257969"/>
                          <a:gd name="connsiteX8" fmla="*/ 51594 w 238125"/>
                          <a:gd name="connsiteY8" fmla="*/ 26988 h 257969"/>
                          <a:gd name="connsiteX9" fmla="*/ 23019 w 238125"/>
                          <a:gd name="connsiteY9" fmla="*/ 50800 h 257969"/>
                          <a:gd name="connsiteX10" fmla="*/ 37306 w 238125"/>
                          <a:gd name="connsiteY10" fmla="*/ 84138 h 257969"/>
                          <a:gd name="connsiteX11" fmla="*/ 23019 w 238125"/>
                          <a:gd name="connsiteY11" fmla="*/ 122238 h 257969"/>
                          <a:gd name="connsiteX12" fmla="*/ 3969 w 238125"/>
                          <a:gd name="connsiteY12" fmla="*/ 131763 h 257969"/>
                          <a:gd name="connsiteX13" fmla="*/ 46831 w 238125"/>
                          <a:gd name="connsiteY13" fmla="*/ 184150 h 257969"/>
                          <a:gd name="connsiteX14" fmla="*/ 84931 w 238125"/>
                          <a:gd name="connsiteY14" fmla="*/ 227013 h 257969"/>
                          <a:gd name="connsiteX15" fmla="*/ 103981 w 238125"/>
                          <a:gd name="connsiteY15" fmla="*/ 255588 h 257969"/>
                          <a:gd name="connsiteX16" fmla="*/ 199231 w 238125"/>
                          <a:gd name="connsiteY16" fmla="*/ 203200 h 2579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8125" h="257969">
                            <a:moveTo>
                              <a:pt x="199231" y="203200"/>
                            </a:moveTo>
                            <a:cubicBezTo>
                              <a:pt x="217487" y="174625"/>
                              <a:pt x="207169" y="110332"/>
                              <a:pt x="213519" y="84138"/>
                            </a:cubicBezTo>
                            <a:cubicBezTo>
                              <a:pt x="219869" y="57944"/>
                              <a:pt x="238125" y="57944"/>
                              <a:pt x="237331" y="46038"/>
                            </a:cubicBezTo>
                            <a:cubicBezTo>
                              <a:pt x="236537" y="34132"/>
                              <a:pt x="220662" y="17463"/>
                              <a:pt x="208756" y="12700"/>
                            </a:cubicBezTo>
                            <a:cubicBezTo>
                              <a:pt x="196850" y="7938"/>
                              <a:pt x="176213" y="15082"/>
                              <a:pt x="165894" y="17463"/>
                            </a:cubicBezTo>
                            <a:cubicBezTo>
                              <a:pt x="155575" y="19844"/>
                              <a:pt x="151606" y="28575"/>
                              <a:pt x="146844" y="26988"/>
                            </a:cubicBezTo>
                            <a:cubicBezTo>
                              <a:pt x="142082" y="25401"/>
                              <a:pt x="147638" y="11907"/>
                              <a:pt x="137319" y="7938"/>
                            </a:cubicBezTo>
                            <a:cubicBezTo>
                              <a:pt x="127000" y="3969"/>
                              <a:pt x="99218" y="0"/>
                              <a:pt x="84931" y="3175"/>
                            </a:cubicBezTo>
                            <a:cubicBezTo>
                              <a:pt x="70644" y="6350"/>
                              <a:pt x="61913" y="19051"/>
                              <a:pt x="51594" y="26988"/>
                            </a:cubicBezTo>
                            <a:cubicBezTo>
                              <a:pt x="41275" y="34925"/>
                              <a:pt x="25400" y="41275"/>
                              <a:pt x="23019" y="50800"/>
                            </a:cubicBezTo>
                            <a:cubicBezTo>
                              <a:pt x="20638" y="60325"/>
                              <a:pt x="37306" y="72232"/>
                              <a:pt x="37306" y="84138"/>
                            </a:cubicBezTo>
                            <a:cubicBezTo>
                              <a:pt x="37306" y="96044"/>
                              <a:pt x="28575" y="114300"/>
                              <a:pt x="23019" y="122238"/>
                            </a:cubicBezTo>
                            <a:cubicBezTo>
                              <a:pt x="17463" y="130176"/>
                              <a:pt x="0" y="121444"/>
                              <a:pt x="3969" y="131763"/>
                            </a:cubicBezTo>
                            <a:cubicBezTo>
                              <a:pt x="7938" y="142082"/>
                              <a:pt x="33337" y="168275"/>
                              <a:pt x="46831" y="184150"/>
                            </a:cubicBezTo>
                            <a:cubicBezTo>
                              <a:pt x="60325" y="200025"/>
                              <a:pt x="75406" y="215107"/>
                              <a:pt x="84931" y="227013"/>
                            </a:cubicBezTo>
                            <a:cubicBezTo>
                              <a:pt x="94456" y="238919"/>
                              <a:pt x="89694" y="257969"/>
                              <a:pt x="103981" y="255588"/>
                            </a:cubicBezTo>
                            <a:cubicBezTo>
                              <a:pt x="118268" y="253207"/>
                              <a:pt x="180975" y="231775"/>
                              <a:pt x="199231" y="20320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5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54" name="Полилиния 253">
                        <a:hlinkClick r:id="" action="ppaction://noaction"/>
                      </p:cNvPr>
                      <p:cNvSpPr/>
                      <p:nvPr/>
                    </p:nvSpPr>
                    <p:spPr>
                      <a:xfrm>
                        <a:off x="1932849" y="5351459"/>
                        <a:ext cx="302271" cy="297409"/>
                      </a:xfrm>
                      <a:custGeom>
                        <a:avLst/>
                        <a:gdLst>
                          <a:gd name="connsiteX0" fmla="*/ 84138 w 238125"/>
                          <a:gd name="connsiteY0" fmla="*/ 8731 h 233363"/>
                          <a:gd name="connsiteX1" fmla="*/ 146050 w 238125"/>
                          <a:gd name="connsiteY1" fmla="*/ 23019 h 233363"/>
                          <a:gd name="connsiteX2" fmla="*/ 165100 w 238125"/>
                          <a:gd name="connsiteY2" fmla="*/ 23019 h 233363"/>
                          <a:gd name="connsiteX3" fmla="*/ 203200 w 238125"/>
                          <a:gd name="connsiteY3" fmla="*/ 51594 h 233363"/>
                          <a:gd name="connsiteX4" fmla="*/ 236538 w 238125"/>
                          <a:gd name="connsiteY4" fmla="*/ 89694 h 233363"/>
                          <a:gd name="connsiteX5" fmla="*/ 212725 w 238125"/>
                          <a:gd name="connsiteY5" fmla="*/ 132556 h 233363"/>
                          <a:gd name="connsiteX6" fmla="*/ 184150 w 238125"/>
                          <a:gd name="connsiteY6" fmla="*/ 151606 h 233363"/>
                          <a:gd name="connsiteX7" fmla="*/ 203200 w 238125"/>
                          <a:gd name="connsiteY7" fmla="*/ 189706 h 233363"/>
                          <a:gd name="connsiteX8" fmla="*/ 165100 w 238125"/>
                          <a:gd name="connsiteY8" fmla="*/ 232569 h 233363"/>
                          <a:gd name="connsiteX9" fmla="*/ 74613 w 238125"/>
                          <a:gd name="connsiteY9" fmla="*/ 194469 h 233363"/>
                          <a:gd name="connsiteX10" fmla="*/ 36513 w 238125"/>
                          <a:gd name="connsiteY10" fmla="*/ 137319 h 233363"/>
                          <a:gd name="connsiteX11" fmla="*/ 3175 w 238125"/>
                          <a:gd name="connsiteY11" fmla="*/ 113506 h 233363"/>
                          <a:gd name="connsiteX12" fmla="*/ 17463 w 238125"/>
                          <a:gd name="connsiteY12" fmla="*/ 75406 h 233363"/>
                          <a:gd name="connsiteX13" fmla="*/ 84138 w 238125"/>
                          <a:gd name="connsiteY13" fmla="*/ 8731 h 2333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238125" h="233363">
                            <a:moveTo>
                              <a:pt x="84138" y="8731"/>
                            </a:moveTo>
                            <a:cubicBezTo>
                              <a:pt x="105569" y="0"/>
                              <a:pt x="132556" y="20638"/>
                              <a:pt x="146050" y="23019"/>
                            </a:cubicBezTo>
                            <a:cubicBezTo>
                              <a:pt x="159544" y="25400"/>
                              <a:pt x="155575" y="18256"/>
                              <a:pt x="165100" y="23019"/>
                            </a:cubicBezTo>
                            <a:cubicBezTo>
                              <a:pt x="174625" y="27782"/>
                              <a:pt x="191294" y="40482"/>
                              <a:pt x="203200" y="51594"/>
                            </a:cubicBezTo>
                            <a:cubicBezTo>
                              <a:pt x="215106" y="62706"/>
                              <a:pt x="234951" y="76200"/>
                              <a:pt x="236538" y="89694"/>
                            </a:cubicBezTo>
                            <a:cubicBezTo>
                              <a:pt x="238125" y="103188"/>
                              <a:pt x="221456" y="122237"/>
                              <a:pt x="212725" y="132556"/>
                            </a:cubicBezTo>
                            <a:cubicBezTo>
                              <a:pt x="203994" y="142875"/>
                              <a:pt x="185738" y="142081"/>
                              <a:pt x="184150" y="151606"/>
                            </a:cubicBezTo>
                            <a:cubicBezTo>
                              <a:pt x="182563" y="161131"/>
                              <a:pt x="206375" y="176212"/>
                              <a:pt x="203200" y="189706"/>
                            </a:cubicBezTo>
                            <a:cubicBezTo>
                              <a:pt x="200025" y="203200"/>
                              <a:pt x="186531" y="231775"/>
                              <a:pt x="165100" y="232569"/>
                            </a:cubicBezTo>
                            <a:cubicBezTo>
                              <a:pt x="143669" y="233363"/>
                              <a:pt x="96044" y="210344"/>
                              <a:pt x="74613" y="194469"/>
                            </a:cubicBezTo>
                            <a:cubicBezTo>
                              <a:pt x="53182" y="178594"/>
                              <a:pt x="48419" y="150813"/>
                              <a:pt x="36513" y="137319"/>
                            </a:cubicBezTo>
                            <a:cubicBezTo>
                              <a:pt x="24607" y="123825"/>
                              <a:pt x="6350" y="123825"/>
                              <a:pt x="3175" y="113506"/>
                            </a:cubicBezTo>
                            <a:cubicBezTo>
                              <a:pt x="0" y="103187"/>
                              <a:pt x="3969" y="88106"/>
                              <a:pt x="17463" y="75406"/>
                            </a:cubicBezTo>
                            <a:cubicBezTo>
                              <a:pt x="30957" y="62706"/>
                              <a:pt x="62707" y="17462"/>
                              <a:pt x="84138" y="873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5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grpSp>
                    <p:nvGrpSpPr>
                      <p:cNvPr id="6" name="Группа 43"/>
                      <p:cNvGrpSpPr/>
                      <p:nvPr/>
                    </p:nvGrpSpPr>
                    <p:grpSpPr>
                      <a:xfrm>
                        <a:off x="5754708" y="1269459"/>
                        <a:ext cx="6357982" cy="6245785"/>
                        <a:chOff x="5757858" y="1269459"/>
                        <a:chExt cx="6357982" cy="6245785"/>
                      </a:xfrm>
                    </p:grpSpPr>
                    <p:grpSp>
                      <p:nvGrpSpPr>
                        <p:cNvPr id="7" name="Группа 43"/>
                        <p:cNvGrpSpPr/>
                        <p:nvPr/>
                      </p:nvGrpSpPr>
                      <p:grpSpPr>
                        <a:xfrm>
                          <a:off x="7232621" y="1269459"/>
                          <a:ext cx="4883219" cy="6232551"/>
                          <a:chOff x="7232621" y="1269459"/>
                          <a:chExt cx="4883219" cy="6232551"/>
                        </a:xfrm>
                      </p:grpSpPr>
                      <p:pic>
                        <p:nvPicPr>
                          <p:cNvPr id="4106" name="Picture 10" descr="C:\Users\User\Desktop\Рисунок9.pn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32621" y="1269459"/>
                            <a:ext cx="4883219" cy="6232551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  <p:sp>
                        <p:nvSpPr>
                          <p:cNvPr id="142" name="Полилиния 141">
                            <a:hlinkClick r:id="" action="ppaction://noaction"/>
                          </p:cNvPr>
                          <p:cNvSpPr/>
                          <p:nvPr/>
                        </p:nvSpPr>
                        <p:spPr>
                          <a:xfrm>
                            <a:off x="9842673" y="1593736"/>
                            <a:ext cx="162823" cy="202319"/>
                          </a:xfrm>
                          <a:custGeom>
                            <a:avLst/>
                            <a:gdLst>
                              <a:gd name="connsiteX0" fmla="*/ 106680 w 128270"/>
                              <a:gd name="connsiteY0" fmla="*/ 140970 h 158750"/>
                              <a:gd name="connsiteX1" fmla="*/ 114300 w 128270"/>
                              <a:gd name="connsiteY1" fmla="*/ 19050 h 158750"/>
                              <a:gd name="connsiteX2" fmla="*/ 22860 w 128270"/>
                              <a:gd name="connsiteY2" fmla="*/ 26670 h 158750"/>
                              <a:gd name="connsiteX3" fmla="*/ 15240 w 128270"/>
                              <a:gd name="connsiteY3" fmla="*/ 125730 h 158750"/>
                              <a:gd name="connsiteX4" fmla="*/ 106680 w 128270"/>
                              <a:gd name="connsiteY4" fmla="*/ 140970 h 1587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8270" h="158750">
                                <a:moveTo>
                                  <a:pt x="106680" y="140970"/>
                                </a:moveTo>
                                <a:cubicBezTo>
                                  <a:pt x="123190" y="123190"/>
                                  <a:pt x="128270" y="38100"/>
                                  <a:pt x="114300" y="19050"/>
                                </a:cubicBezTo>
                                <a:cubicBezTo>
                                  <a:pt x="100330" y="0"/>
                                  <a:pt x="39370" y="8890"/>
                                  <a:pt x="22860" y="26670"/>
                                </a:cubicBezTo>
                                <a:cubicBezTo>
                                  <a:pt x="6350" y="44450"/>
                                  <a:pt x="0" y="107950"/>
                                  <a:pt x="15240" y="125730"/>
                                </a:cubicBezTo>
                                <a:cubicBezTo>
                                  <a:pt x="30480" y="143510"/>
                                  <a:pt x="90170" y="158750"/>
                                  <a:pt x="106680" y="14097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</p:grpSp>
                    <p:pic>
                      <p:nvPicPr>
                        <p:cNvPr id="4105" name="Picture 9" descr="C:\Users\User\Desktop\Рисунок8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7858" y="2401073"/>
                          <a:ext cx="3437394" cy="511417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</p:grpSp>
              </p:grpSp>
            </p:grpSp>
          </p:grpSp>
        </p:grpSp>
      </p:grpSp>
      <p:grpSp>
        <p:nvGrpSpPr>
          <p:cNvPr id="8" name="Группа 215"/>
          <p:cNvGrpSpPr/>
          <p:nvPr/>
        </p:nvGrpSpPr>
        <p:grpSpPr>
          <a:xfrm>
            <a:off x="2471710" y="4912797"/>
            <a:ext cx="1315887" cy="819393"/>
            <a:chOff x="2451747" y="4954419"/>
            <a:chExt cx="1315887" cy="819393"/>
          </a:xfrm>
          <a:solidFill>
            <a:srgbClr val="FF0000"/>
          </a:solidFill>
        </p:grpSpPr>
        <p:sp>
          <p:nvSpPr>
            <p:cNvPr id="234" name="Полилиния 233">
              <a:hlinkClick r:id="" action="ppaction://noaction"/>
            </p:cNvPr>
            <p:cNvSpPr/>
            <p:nvPr/>
          </p:nvSpPr>
          <p:spPr>
            <a:xfrm>
              <a:off x="2451747" y="5448078"/>
              <a:ext cx="370787" cy="325733"/>
            </a:xfrm>
            <a:custGeom>
              <a:avLst/>
              <a:gdLst>
                <a:gd name="connsiteX0" fmla="*/ 78582 w 292101"/>
                <a:gd name="connsiteY0" fmla="*/ 12700 h 255587"/>
                <a:gd name="connsiteX1" fmla="*/ 145257 w 292101"/>
                <a:gd name="connsiteY1" fmla="*/ 26987 h 255587"/>
                <a:gd name="connsiteX2" fmla="*/ 145257 w 292101"/>
                <a:gd name="connsiteY2" fmla="*/ 79375 h 255587"/>
                <a:gd name="connsiteX3" fmla="*/ 188119 w 292101"/>
                <a:gd name="connsiteY3" fmla="*/ 155575 h 255587"/>
                <a:gd name="connsiteX4" fmla="*/ 259557 w 292101"/>
                <a:gd name="connsiteY4" fmla="*/ 117475 h 255587"/>
                <a:gd name="connsiteX5" fmla="*/ 288132 w 292101"/>
                <a:gd name="connsiteY5" fmla="*/ 150812 h 255587"/>
                <a:gd name="connsiteX6" fmla="*/ 283369 w 292101"/>
                <a:gd name="connsiteY6" fmla="*/ 203200 h 255587"/>
                <a:gd name="connsiteX7" fmla="*/ 259557 w 292101"/>
                <a:gd name="connsiteY7" fmla="*/ 246062 h 255587"/>
                <a:gd name="connsiteX8" fmla="*/ 202407 w 292101"/>
                <a:gd name="connsiteY8" fmla="*/ 250825 h 255587"/>
                <a:gd name="connsiteX9" fmla="*/ 164307 w 292101"/>
                <a:gd name="connsiteY9" fmla="*/ 217487 h 255587"/>
                <a:gd name="connsiteX10" fmla="*/ 102394 w 292101"/>
                <a:gd name="connsiteY10" fmla="*/ 217487 h 255587"/>
                <a:gd name="connsiteX11" fmla="*/ 83344 w 292101"/>
                <a:gd name="connsiteY11" fmla="*/ 231775 h 255587"/>
                <a:gd name="connsiteX12" fmla="*/ 59532 w 292101"/>
                <a:gd name="connsiteY12" fmla="*/ 179387 h 255587"/>
                <a:gd name="connsiteX13" fmla="*/ 7144 w 292101"/>
                <a:gd name="connsiteY13" fmla="*/ 127000 h 255587"/>
                <a:gd name="connsiteX14" fmla="*/ 16669 w 292101"/>
                <a:gd name="connsiteY14" fmla="*/ 103187 h 255587"/>
                <a:gd name="connsiteX15" fmla="*/ 78582 w 292101"/>
                <a:gd name="connsiteY15" fmla="*/ 12700 h 25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2101" h="255587">
                  <a:moveTo>
                    <a:pt x="78582" y="12700"/>
                  </a:moveTo>
                  <a:cubicBezTo>
                    <a:pt x="100013" y="0"/>
                    <a:pt x="134145" y="15875"/>
                    <a:pt x="145257" y="26987"/>
                  </a:cubicBezTo>
                  <a:cubicBezTo>
                    <a:pt x="156369" y="38099"/>
                    <a:pt x="138113" y="57944"/>
                    <a:pt x="145257" y="79375"/>
                  </a:cubicBezTo>
                  <a:cubicBezTo>
                    <a:pt x="152401" y="100806"/>
                    <a:pt x="169069" y="149225"/>
                    <a:pt x="188119" y="155575"/>
                  </a:cubicBezTo>
                  <a:cubicBezTo>
                    <a:pt x="207169" y="161925"/>
                    <a:pt x="242888" y="118269"/>
                    <a:pt x="259557" y="117475"/>
                  </a:cubicBezTo>
                  <a:cubicBezTo>
                    <a:pt x="276226" y="116681"/>
                    <a:pt x="284163" y="136525"/>
                    <a:pt x="288132" y="150812"/>
                  </a:cubicBezTo>
                  <a:cubicBezTo>
                    <a:pt x="292101" y="165099"/>
                    <a:pt x="288131" y="187325"/>
                    <a:pt x="283369" y="203200"/>
                  </a:cubicBezTo>
                  <a:cubicBezTo>
                    <a:pt x="278607" y="219075"/>
                    <a:pt x="273051" y="238125"/>
                    <a:pt x="259557" y="246062"/>
                  </a:cubicBezTo>
                  <a:cubicBezTo>
                    <a:pt x="246063" y="253999"/>
                    <a:pt x="218282" y="255587"/>
                    <a:pt x="202407" y="250825"/>
                  </a:cubicBezTo>
                  <a:cubicBezTo>
                    <a:pt x="186532" y="246063"/>
                    <a:pt x="180976" y="223043"/>
                    <a:pt x="164307" y="217487"/>
                  </a:cubicBezTo>
                  <a:cubicBezTo>
                    <a:pt x="147638" y="211931"/>
                    <a:pt x="115888" y="215106"/>
                    <a:pt x="102394" y="217487"/>
                  </a:cubicBezTo>
                  <a:cubicBezTo>
                    <a:pt x="88900" y="219868"/>
                    <a:pt x="90488" y="238125"/>
                    <a:pt x="83344" y="231775"/>
                  </a:cubicBezTo>
                  <a:cubicBezTo>
                    <a:pt x="76200" y="225425"/>
                    <a:pt x="72232" y="196850"/>
                    <a:pt x="59532" y="179387"/>
                  </a:cubicBezTo>
                  <a:cubicBezTo>
                    <a:pt x="46832" y="161925"/>
                    <a:pt x="14288" y="139700"/>
                    <a:pt x="7144" y="127000"/>
                  </a:cubicBezTo>
                  <a:cubicBezTo>
                    <a:pt x="0" y="114300"/>
                    <a:pt x="8732" y="116681"/>
                    <a:pt x="16669" y="103187"/>
                  </a:cubicBezTo>
                  <a:cubicBezTo>
                    <a:pt x="24606" y="89693"/>
                    <a:pt x="57151" y="25400"/>
                    <a:pt x="78582" y="1270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Полилиния 234">
              <a:hlinkClick r:id="" action="ppaction://noaction"/>
            </p:cNvPr>
            <p:cNvSpPr/>
            <p:nvPr/>
          </p:nvSpPr>
          <p:spPr>
            <a:xfrm>
              <a:off x="2809435" y="5533052"/>
              <a:ext cx="219651" cy="240760"/>
            </a:xfrm>
            <a:custGeom>
              <a:avLst/>
              <a:gdLst>
                <a:gd name="connsiteX0" fmla="*/ 15875 w 173038"/>
                <a:gd name="connsiteY0" fmla="*/ 84137 h 188913"/>
                <a:gd name="connsiteX1" fmla="*/ 58737 w 173038"/>
                <a:gd name="connsiteY1" fmla="*/ 12700 h 188913"/>
                <a:gd name="connsiteX2" fmla="*/ 101600 w 173038"/>
                <a:gd name="connsiteY2" fmla="*/ 7937 h 188913"/>
                <a:gd name="connsiteX3" fmla="*/ 130175 w 173038"/>
                <a:gd name="connsiteY3" fmla="*/ 31750 h 188913"/>
                <a:gd name="connsiteX4" fmla="*/ 149225 w 173038"/>
                <a:gd name="connsiteY4" fmla="*/ 60325 h 188913"/>
                <a:gd name="connsiteX5" fmla="*/ 168275 w 173038"/>
                <a:gd name="connsiteY5" fmla="*/ 84137 h 188913"/>
                <a:gd name="connsiteX6" fmla="*/ 168275 w 173038"/>
                <a:gd name="connsiteY6" fmla="*/ 107950 h 188913"/>
                <a:gd name="connsiteX7" fmla="*/ 139700 w 173038"/>
                <a:gd name="connsiteY7" fmla="*/ 131762 h 188913"/>
                <a:gd name="connsiteX8" fmla="*/ 134937 w 173038"/>
                <a:gd name="connsiteY8" fmla="*/ 155575 h 188913"/>
                <a:gd name="connsiteX9" fmla="*/ 134937 w 173038"/>
                <a:gd name="connsiteY9" fmla="*/ 184150 h 188913"/>
                <a:gd name="connsiteX10" fmla="*/ 87312 w 173038"/>
                <a:gd name="connsiteY10" fmla="*/ 184150 h 188913"/>
                <a:gd name="connsiteX11" fmla="*/ 34925 w 173038"/>
                <a:gd name="connsiteY11" fmla="*/ 160337 h 188913"/>
                <a:gd name="connsiteX12" fmla="*/ 1587 w 173038"/>
                <a:gd name="connsiteY12" fmla="*/ 136525 h 188913"/>
                <a:gd name="connsiteX13" fmla="*/ 15875 w 173038"/>
                <a:gd name="connsiteY13" fmla="*/ 84137 h 18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038" h="188913">
                  <a:moveTo>
                    <a:pt x="15875" y="84137"/>
                  </a:moveTo>
                  <a:cubicBezTo>
                    <a:pt x="25400" y="63500"/>
                    <a:pt x="44450" y="25400"/>
                    <a:pt x="58737" y="12700"/>
                  </a:cubicBezTo>
                  <a:cubicBezTo>
                    <a:pt x="73025" y="0"/>
                    <a:pt x="89694" y="4762"/>
                    <a:pt x="101600" y="7937"/>
                  </a:cubicBezTo>
                  <a:cubicBezTo>
                    <a:pt x="113506" y="11112"/>
                    <a:pt x="122238" y="23019"/>
                    <a:pt x="130175" y="31750"/>
                  </a:cubicBezTo>
                  <a:cubicBezTo>
                    <a:pt x="138112" y="40481"/>
                    <a:pt x="142875" y="51594"/>
                    <a:pt x="149225" y="60325"/>
                  </a:cubicBezTo>
                  <a:cubicBezTo>
                    <a:pt x="155575" y="69056"/>
                    <a:pt x="165100" y="76199"/>
                    <a:pt x="168275" y="84137"/>
                  </a:cubicBezTo>
                  <a:cubicBezTo>
                    <a:pt x="171450" y="92075"/>
                    <a:pt x="173038" y="100013"/>
                    <a:pt x="168275" y="107950"/>
                  </a:cubicBezTo>
                  <a:cubicBezTo>
                    <a:pt x="163513" y="115888"/>
                    <a:pt x="145256" y="123825"/>
                    <a:pt x="139700" y="131762"/>
                  </a:cubicBezTo>
                  <a:cubicBezTo>
                    <a:pt x="134144" y="139700"/>
                    <a:pt x="135731" y="146844"/>
                    <a:pt x="134937" y="155575"/>
                  </a:cubicBezTo>
                  <a:cubicBezTo>
                    <a:pt x="134143" y="164306"/>
                    <a:pt x="142875" y="179388"/>
                    <a:pt x="134937" y="184150"/>
                  </a:cubicBezTo>
                  <a:cubicBezTo>
                    <a:pt x="127000" y="188913"/>
                    <a:pt x="103981" y="188119"/>
                    <a:pt x="87312" y="184150"/>
                  </a:cubicBezTo>
                  <a:cubicBezTo>
                    <a:pt x="70643" y="180181"/>
                    <a:pt x="49212" y="168274"/>
                    <a:pt x="34925" y="160337"/>
                  </a:cubicBezTo>
                  <a:cubicBezTo>
                    <a:pt x="20638" y="152400"/>
                    <a:pt x="3175" y="152400"/>
                    <a:pt x="1587" y="136525"/>
                  </a:cubicBezTo>
                  <a:cubicBezTo>
                    <a:pt x="0" y="120650"/>
                    <a:pt x="6350" y="104774"/>
                    <a:pt x="15875" y="84137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>
              <a:hlinkClick r:id="" action="ppaction://noaction"/>
            </p:cNvPr>
            <p:cNvSpPr/>
            <p:nvPr/>
          </p:nvSpPr>
          <p:spPr>
            <a:xfrm>
              <a:off x="2876942" y="5424812"/>
              <a:ext cx="383884" cy="256944"/>
            </a:xfrm>
            <a:custGeom>
              <a:avLst/>
              <a:gdLst>
                <a:gd name="connsiteX0" fmla="*/ 48419 w 302419"/>
                <a:gd name="connsiteY0" fmla="*/ 92868 h 201612"/>
                <a:gd name="connsiteX1" fmla="*/ 5556 w 302419"/>
                <a:gd name="connsiteY1" fmla="*/ 59531 h 201612"/>
                <a:gd name="connsiteX2" fmla="*/ 15081 w 302419"/>
                <a:gd name="connsiteY2" fmla="*/ 21431 h 201612"/>
                <a:gd name="connsiteX3" fmla="*/ 53181 w 302419"/>
                <a:gd name="connsiteY3" fmla="*/ 2381 h 201612"/>
                <a:gd name="connsiteX4" fmla="*/ 96044 w 302419"/>
                <a:gd name="connsiteY4" fmla="*/ 7143 h 201612"/>
                <a:gd name="connsiteX5" fmla="*/ 124619 w 302419"/>
                <a:gd name="connsiteY5" fmla="*/ 30956 h 201612"/>
                <a:gd name="connsiteX6" fmla="*/ 134144 w 302419"/>
                <a:gd name="connsiteY6" fmla="*/ 54768 h 201612"/>
                <a:gd name="connsiteX7" fmla="*/ 143669 w 302419"/>
                <a:gd name="connsiteY7" fmla="*/ 64293 h 201612"/>
                <a:gd name="connsiteX8" fmla="*/ 172244 w 302419"/>
                <a:gd name="connsiteY8" fmla="*/ 50006 h 201612"/>
                <a:gd name="connsiteX9" fmla="*/ 205581 w 302419"/>
                <a:gd name="connsiteY9" fmla="*/ 50006 h 201612"/>
                <a:gd name="connsiteX10" fmla="*/ 257969 w 302419"/>
                <a:gd name="connsiteY10" fmla="*/ 73818 h 201612"/>
                <a:gd name="connsiteX11" fmla="*/ 281781 w 302419"/>
                <a:gd name="connsiteY11" fmla="*/ 102393 h 201612"/>
                <a:gd name="connsiteX12" fmla="*/ 291306 w 302419"/>
                <a:gd name="connsiteY12" fmla="*/ 150018 h 201612"/>
                <a:gd name="connsiteX13" fmla="*/ 296069 w 302419"/>
                <a:gd name="connsiteY13" fmla="*/ 169068 h 201612"/>
                <a:gd name="connsiteX14" fmla="*/ 296069 w 302419"/>
                <a:gd name="connsiteY14" fmla="*/ 188118 h 201612"/>
                <a:gd name="connsiteX15" fmla="*/ 257969 w 302419"/>
                <a:gd name="connsiteY15" fmla="*/ 192881 h 201612"/>
                <a:gd name="connsiteX16" fmla="*/ 234156 w 302419"/>
                <a:gd name="connsiteY16" fmla="*/ 173831 h 201612"/>
                <a:gd name="connsiteX17" fmla="*/ 205581 w 302419"/>
                <a:gd name="connsiteY17" fmla="*/ 169068 h 201612"/>
                <a:gd name="connsiteX18" fmla="*/ 167481 w 302419"/>
                <a:gd name="connsiteY18" fmla="*/ 188118 h 201612"/>
                <a:gd name="connsiteX19" fmla="*/ 134144 w 302419"/>
                <a:gd name="connsiteY19" fmla="*/ 197643 h 201612"/>
                <a:gd name="connsiteX20" fmla="*/ 105569 w 302419"/>
                <a:gd name="connsiteY20" fmla="*/ 192881 h 201612"/>
                <a:gd name="connsiteX21" fmla="*/ 110331 w 302419"/>
                <a:gd name="connsiteY21" fmla="*/ 145256 h 201612"/>
                <a:gd name="connsiteX22" fmla="*/ 48419 w 302419"/>
                <a:gd name="connsiteY22" fmla="*/ 92868 h 20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419" h="201612">
                  <a:moveTo>
                    <a:pt x="48419" y="92868"/>
                  </a:moveTo>
                  <a:cubicBezTo>
                    <a:pt x="30957" y="78581"/>
                    <a:pt x="11112" y="71437"/>
                    <a:pt x="5556" y="59531"/>
                  </a:cubicBezTo>
                  <a:cubicBezTo>
                    <a:pt x="0" y="47625"/>
                    <a:pt x="7144" y="30956"/>
                    <a:pt x="15081" y="21431"/>
                  </a:cubicBezTo>
                  <a:cubicBezTo>
                    <a:pt x="23018" y="11906"/>
                    <a:pt x="39687" y="4762"/>
                    <a:pt x="53181" y="2381"/>
                  </a:cubicBezTo>
                  <a:cubicBezTo>
                    <a:pt x="66675" y="0"/>
                    <a:pt x="84138" y="2381"/>
                    <a:pt x="96044" y="7143"/>
                  </a:cubicBezTo>
                  <a:cubicBezTo>
                    <a:pt x="107950" y="11905"/>
                    <a:pt x="118269" y="23019"/>
                    <a:pt x="124619" y="30956"/>
                  </a:cubicBezTo>
                  <a:cubicBezTo>
                    <a:pt x="130969" y="38893"/>
                    <a:pt x="130969" y="49212"/>
                    <a:pt x="134144" y="54768"/>
                  </a:cubicBezTo>
                  <a:cubicBezTo>
                    <a:pt x="137319" y="60324"/>
                    <a:pt x="137319" y="65087"/>
                    <a:pt x="143669" y="64293"/>
                  </a:cubicBezTo>
                  <a:cubicBezTo>
                    <a:pt x="150019" y="63499"/>
                    <a:pt x="161925" y="52387"/>
                    <a:pt x="172244" y="50006"/>
                  </a:cubicBezTo>
                  <a:cubicBezTo>
                    <a:pt x="182563" y="47625"/>
                    <a:pt x="191294" y="46037"/>
                    <a:pt x="205581" y="50006"/>
                  </a:cubicBezTo>
                  <a:cubicBezTo>
                    <a:pt x="219868" y="53975"/>
                    <a:pt x="245269" y="65087"/>
                    <a:pt x="257969" y="73818"/>
                  </a:cubicBezTo>
                  <a:cubicBezTo>
                    <a:pt x="270669" y="82549"/>
                    <a:pt x="276225" y="89693"/>
                    <a:pt x="281781" y="102393"/>
                  </a:cubicBezTo>
                  <a:cubicBezTo>
                    <a:pt x="287337" y="115093"/>
                    <a:pt x="288925" y="138906"/>
                    <a:pt x="291306" y="150018"/>
                  </a:cubicBezTo>
                  <a:cubicBezTo>
                    <a:pt x="293687" y="161130"/>
                    <a:pt x="295275" y="162718"/>
                    <a:pt x="296069" y="169068"/>
                  </a:cubicBezTo>
                  <a:cubicBezTo>
                    <a:pt x="296863" y="175418"/>
                    <a:pt x="302419" y="184149"/>
                    <a:pt x="296069" y="188118"/>
                  </a:cubicBezTo>
                  <a:cubicBezTo>
                    <a:pt x="289719" y="192087"/>
                    <a:pt x="268288" y="195262"/>
                    <a:pt x="257969" y="192881"/>
                  </a:cubicBezTo>
                  <a:cubicBezTo>
                    <a:pt x="247650" y="190500"/>
                    <a:pt x="242887" y="177800"/>
                    <a:pt x="234156" y="173831"/>
                  </a:cubicBezTo>
                  <a:cubicBezTo>
                    <a:pt x="225425" y="169862"/>
                    <a:pt x="216694" y="166687"/>
                    <a:pt x="205581" y="169068"/>
                  </a:cubicBezTo>
                  <a:cubicBezTo>
                    <a:pt x="194469" y="171449"/>
                    <a:pt x="179387" y="183356"/>
                    <a:pt x="167481" y="188118"/>
                  </a:cubicBezTo>
                  <a:cubicBezTo>
                    <a:pt x="155575" y="192881"/>
                    <a:pt x="144463" y="196849"/>
                    <a:pt x="134144" y="197643"/>
                  </a:cubicBezTo>
                  <a:cubicBezTo>
                    <a:pt x="123825" y="198437"/>
                    <a:pt x="109538" y="201612"/>
                    <a:pt x="105569" y="192881"/>
                  </a:cubicBezTo>
                  <a:cubicBezTo>
                    <a:pt x="101600" y="184150"/>
                    <a:pt x="114300" y="159543"/>
                    <a:pt x="110331" y="145256"/>
                  </a:cubicBezTo>
                  <a:cubicBezTo>
                    <a:pt x="106362" y="130969"/>
                    <a:pt x="65881" y="107155"/>
                    <a:pt x="48419" y="92868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>
              <a:hlinkClick r:id="" action="ppaction://noaction"/>
            </p:cNvPr>
            <p:cNvSpPr/>
            <p:nvPr/>
          </p:nvSpPr>
          <p:spPr>
            <a:xfrm>
              <a:off x="2504141" y="5219458"/>
              <a:ext cx="670034" cy="426892"/>
            </a:xfrm>
            <a:custGeom>
              <a:avLst/>
              <a:gdLst>
                <a:gd name="connsiteX0" fmla="*/ 23019 w 527844"/>
                <a:gd name="connsiteY0" fmla="*/ 144462 h 334962"/>
                <a:gd name="connsiteX1" fmla="*/ 46832 w 527844"/>
                <a:gd name="connsiteY1" fmla="*/ 201612 h 334962"/>
                <a:gd name="connsiteX2" fmla="*/ 103982 w 527844"/>
                <a:gd name="connsiteY2" fmla="*/ 196849 h 334962"/>
                <a:gd name="connsiteX3" fmla="*/ 123032 w 527844"/>
                <a:gd name="connsiteY3" fmla="*/ 282574 h 334962"/>
                <a:gd name="connsiteX4" fmla="*/ 137319 w 527844"/>
                <a:gd name="connsiteY4" fmla="*/ 330199 h 334962"/>
                <a:gd name="connsiteX5" fmla="*/ 208757 w 527844"/>
                <a:gd name="connsiteY5" fmla="*/ 311149 h 334962"/>
                <a:gd name="connsiteX6" fmla="*/ 232569 w 527844"/>
                <a:gd name="connsiteY6" fmla="*/ 292099 h 334962"/>
                <a:gd name="connsiteX7" fmla="*/ 256382 w 527844"/>
                <a:gd name="connsiteY7" fmla="*/ 306387 h 334962"/>
                <a:gd name="connsiteX8" fmla="*/ 280194 w 527844"/>
                <a:gd name="connsiteY8" fmla="*/ 268287 h 334962"/>
                <a:gd name="connsiteX9" fmla="*/ 308769 w 527844"/>
                <a:gd name="connsiteY9" fmla="*/ 249237 h 334962"/>
                <a:gd name="connsiteX10" fmla="*/ 308769 w 527844"/>
                <a:gd name="connsiteY10" fmla="*/ 215899 h 334962"/>
                <a:gd name="connsiteX11" fmla="*/ 308769 w 527844"/>
                <a:gd name="connsiteY11" fmla="*/ 182562 h 334962"/>
                <a:gd name="connsiteX12" fmla="*/ 380207 w 527844"/>
                <a:gd name="connsiteY12" fmla="*/ 168274 h 334962"/>
                <a:gd name="connsiteX13" fmla="*/ 423069 w 527844"/>
                <a:gd name="connsiteY13" fmla="*/ 182562 h 334962"/>
                <a:gd name="connsiteX14" fmla="*/ 446882 w 527844"/>
                <a:gd name="connsiteY14" fmla="*/ 134937 h 334962"/>
                <a:gd name="connsiteX15" fmla="*/ 504032 w 527844"/>
                <a:gd name="connsiteY15" fmla="*/ 130174 h 334962"/>
                <a:gd name="connsiteX16" fmla="*/ 513557 w 527844"/>
                <a:gd name="connsiteY16" fmla="*/ 92074 h 334962"/>
                <a:gd name="connsiteX17" fmla="*/ 418307 w 527844"/>
                <a:gd name="connsiteY17" fmla="*/ 25399 h 334962"/>
                <a:gd name="connsiteX18" fmla="*/ 384969 w 527844"/>
                <a:gd name="connsiteY18" fmla="*/ 1587 h 334962"/>
                <a:gd name="connsiteX19" fmla="*/ 351632 w 527844"/>
                <a:gd name="connsiteY19" fmla="*/ 34924 h 334962"/>
                <a:gd name="connsiteX20" fmla="*/ 294482 w 527844"/>
                <a:gd name="connsiteY20" fmla="*/ 30162 h 334962"/>
                <a:gd name="connsiteX21" fmla="*/ 275432 w 527844"/>
                <a:gd name="connsiteY21" fmla="*/ 20637 h 334962"/>
                <a:gd name="connsiteX22" fmla="*/ 256382 w 527844"/>
                <a:gd name="connsiteY22" fmla="*/ 68262 h 334962"/>
                <a:gd name="connsiteX23" fmla="*/ 213519 w 527844"/>
                <a:gd name="connsiteY23" fmla="*/ 44449 h 334962"/>
                <a:gd name="connsiteX24" fmla="*/ 184944 w 527844"/>
                <a:gd name="connsiteY24" fmla="*/ 73024 h 334962"/>
                <a:gd name="connsiteX25" fmla="*/ 23019 w 527844"/>
                <a:gd name="connsiteY25" fmla="*/ 144462 h 33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7844" h="334962">
                  <a:moveTo>
                    <a:pt x="23019" y="144462"/>
                  </a:moveTo>
                  <a:cubicBezTo>
                    <a:pt x="0" y="165893"/>
                    <a:pt x="33338" y="192881"/>
                    <a:pt x="46832" y="201612"/>
                  </a:cubicBezTo>
                  <a:cubicBezTo>
                    <a:pt x="60326" y="210343"/>
                    <a:pt x="91282" y="183355"/>
                    <a:pt x="103982" y="196849"/>
                  </a:cubicBezTo>
                  <a:cubicBezTo>
                    <a:pt x="116682" y="210343"/>
                    <a:pt x="117476" y="260349"/>
                    <a:pt x="123032" y="282574"/>
                  </a:cubicBezTo>
                  <a:cubicBezTo>
                    <a:pt x="128588" y="304799"/>
                    <a:pt x="123031" y="325436"/>
                    <a:pt x="137319" y="330199"/>
                  </a:cubicBezTo>
                  <a:cubicBezTo>
                    <a:pt x="151607" y="334962"/>
                    <a:pt x="192882" y="317499"/>
                    <a:pt x="208757" y="311149"/>
                  </a:cubicBezTo>
                  <a:cubicBezTo>
                    <a:pt x="224632" y="304799"/>
                    <a:pt x="224632" y="292893"/>
                    <a:pt x="232569" y="292099"/>
                  </a:cubicBezTo>
                  <a:cubicBezTo>
                    <a:pt x="240506" y="291305"/>
                    <a:pt x="248445" y="310356"/>
                    <a:pt x="256382" y="306387"/>
                  </a:cubicBezTo>
                  <a:cubicBezTo>
                    <a:pt x="264319" y="302418"/>
                    <a:pt x="271463" y="277812"/>
                    <a:pt x="280194" y="268287"/>
                  </a:cubicBezTo>
                  <a:cubicBezTo>
                    <a:pt x="288925" y="258762"/>
                    <a:pt x="304007" y="257968"/>
                    <a:pt x="308769" y="249237"/>
                  </a:cubicBezTo>
                  <a:cubicBezTo>
                    <a:pt x="313531" y="240506"/>
                    <a:pt x="308769" y="215899"/>
                    <a:pt x="308769" y="215899"/>
                  </a:cubicBezTo>
                  <a:cubicBezTo>
                    <a:pt x="308769" y="204787"/>
                    <a:pt x="296863" y="190499"/>
                    <a:pt x="308769" y="182562"/>
                  </a:cubicBezTo>
                  <a:cubicBezTo>
                    <a:pt x="320675" y="174625"/>
                    <a:pt x="361157" y="168274"/>
                    <a:pt x="380207" y="168274"/>
                  </a:cubicBezTo>
                  <a:cubicBezTo>
                    <a:pt x="399257" y="168274"/>
                    <a:pt x="411957" y="188118"/>
                    <a:pt x="423069" y="182562"/>
                  </a:cubicBezTo>
                  <a:cubicBezTo>
                    <a:pt x="434182" y="177006"/>
                    <a:pt x="433388" y="143668"/>
                    <a:pt x="446882" y="134937"/>
                  </a:cubicBezTo>
                  <a:cubicBezTo>
                    <a:pt x="460376" y="126206"/>
                    <a:pt x="492920" y="137318"/>
                    <a:pt x="504032" y="130174"/>
                  </a:cubicBezTo>
                  <a:cubicBezTo>
                    <a:pt x="515144" y="123030"/>
                    <a:pt x="527844" y="109536"/>
                    <a:pt x="513557" y="92074"/>
                  </a:cubicBezTo>
                  <a:cubicBezTo>
                    <a:pt x="499270" y="74612"/>
                    <a:pt x="439738" y="40480"/>
                    <a:pt x="418307" y="25399"/>
                  </a:cubicBezTo>
                  <a:cubicBezTo>
                    <a:pt x="396876" y="10318"/>
                    <a:pt x="396081" y="0"/>
                    <a:pt x="384969" y="1587"/>
                  </a:cubicBezTo>
                  <a:cubicBezTo>
                    <a:pt x="373857" y="3174"/>
                    <a:pt x="366713" y="30162"/>
                    <a:pt x="351632" y="34924"/>
                  </a:cubicBezTo>
                  <a:cubicBezTo>
                    <a:pt x="336551" y="39686"/>
                    <a:pt x="307182" y="32543"/>
                    <a:pt x="294482" y="30162"/>
                  </a:cubicBezTo>
                  <a:cubicBezTo>
                    <a:pt x="281782" y="27781"/>
                    <a:pt x="281782" y="14287"/>
                    <a:pt x="275432" y="20637"/>
                  </a:cubicBezTo>
                  <a:cubicBezTo>
                    <a:pt x="269082" y="26987"/>
                    <a:pt x="266701" y="64293"/>
                    <a:pt x="256382" y="68262"/>
                  </a:cubicBezTo>
                  <a:cubicBezTo>
                    <a:pt x="246063" y="72231"/>
                    <a:pt x="225425" y="43655"/>
                    <a:pt x="213519" y="44449"/>
                  </a:cubicBezTo>
                  <a:cubicBezTo>
                    <a:pt x="201613" y="45243"/>
                    <a:pt x="210344" y="61118"/>
                    <a:pt x="184944" y="73024"/>
                  </a:cubicBezTo>
                  <a:cubicBezTo>
                    <a:pt x="159544" y="84930"/>
                    <a:pt x="46038" y="123031"/>
                    <a:pt x="23019" y="144462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>
              <a:hlinkClick r:id="" action="ppaction://noaction"/>
            </p:cNvPr>
            <p:cNvSpPr/>
            <p:nvPr/>
          </p:nvSpPr>
          <p:spPr>
            <a:xfrm>
              <a:off x="3032109" y="4954419"/>
              <a:ext cx="735525" cy="796124"/>
            </a:xfrm>
            <a:custGeom>
              <a:avLst/>
              <a:gdLst>
                <a:gd name="connsiteX0" fmla="*/ 54768 w 579437"/>
                <a:gd name="connsiteY0" fmla="*/ 257175 h 624681"/>
                <a:gd name="connsiteX1" fmla="*/ 130968 w 579437"/>
                <a:gd name="connsiteY1" fmla="*/ 214312 h 624681"/>
                <a:gd name="connsiteX2" fmla="*/ 178593 w 579437"/>
                <a:gd name="connsiteY2" fmla="*/ 219075 h 624681"/>
                <a:gd name="connsiteX3" fmla="*/ 216693 w 579437"/>
                <a:gd name="connsiteY3" fmla="*/ 142875 h 624681"/>
                <a:gd name="connsiteX4" fmla="*/ 235743 w 579437"/>
                <a:gd name="connsiteY4" fmla="*/ 71437 h 624681"/>
                <a:gd name="connsiteX5" fmla="*/ 226218 w 579437"/>
                <a:gd name="connsiteY5" fmla="*/ 52387 h 624681"/>
                <a:gd name="connsiteX6" fmla="*/ 264318 w 579437"/>
                <a:gd name="connsiteY6" fmla="*/ 19050 h 624681"/>
                <a:gd name="connsiteX7" fmla="*/ 316706 w 579437"/>
                <a:gd name="connsiteY7" fmla="*/ 4762 h 624681"/>
                <a:gd name="connsiteX8" fmla="*/ 335756 w 579437"/>
                <a:gd name="connsiteY8" fmla="*/ 47625 h 624681"/>
                <a:gd name="connsiteX9" fmla="*/ 330993 w 579437"/>
                <a:gd name="connsiteY9" fmla="*/ 123825 h 624681"/>
                <a:gd name="connsiteX10" fmla="*/ 297656 w 579437"/>
                <a:gd name="connsiteY10" fmla="*/ 166687 h 624681"/>
                <a:gd name="connsiteX11" fmla="*/ 307181 w 579437"/>
                <a:gd name="connsiteY11" fmla="*/ 214312 h 624681"/>
                <a:gd name="connsiteX12" fmla="*/ 321468 w 579437"/>
                <a:gd name="connsiteY12" fmla="*/ 247650 h 624681"/>
                <a:gd name="connsiteX13" fmla="*/ 359568 w 579437"/>
                <a:gd name="connsiteY13" fmla="*/ 228600 h 624681"/>
                <a:gd name="connsiteX14" fmla="*/ 426243 w 579437"/>
                <a:gd name="connsiteY14" fmla="*/ 228600 h 624681"/>
                <a:gd name="connsiteX15" fmla="*/ 478631 w 579437"/>
                <a:gd name="connsiteY15" fmla="*/ 238125 h 624681"/>
                <a:gd name="connsiteX16" fmla="*/ 502443 w 579437"/>
                <a:gd name="connsiteY16" fmla="*/ 233362 h 624681"/>
                <a:gd name="connsiteX17" fmla="*/ 550068 w 579437"/>
                <a:gd name="connsiteY17" fmla="*/ 261937 h 624681"/>
                <a:gd name="connsiteX18" fmla="*/ 578643 w 579437"/>
                <a:gd name="connsiteY18" fmla="*/ 295275 h 624681"/>
                <a:gd name="connsiteX19" fmla="*/ 545306 w 579437"/>
                <a:gd name="connsiteY19" fmla="*/ 328612 h 624681"/>
                <a:gd name="connsiteX20" fmla="*/ 507206 w 579437"/>
                <a:gd name="connsiteY20" fmla="*/ 381000 h 624681"/>
                <a:gd name="connsiteX21" fmla="*/ 502443 w 579437"/>
                <a:gd name="connsiteY21" fmla="*/ 423862 h 624681"/>
                <a:gd name="connsiteX22" fmla="*/ 483393 w 579437"/>
                <a:gd name="connsiteY22" fmla="*/ 457200 h 624681"/>
                <a:gd name="connsiteX23" fmla="*/ 440531 w 579437"/>
                <a:gd name="connsiteY23" fmla="*/ 461962 h 624681"/>
                <a:gd name="connsiteX24" fmla="*/ 388143 w 579437"/>
                <a:gd name="connsiteY24" fmla="*/ 447675 h 624681"/>
                <a:gd name="connsiteX25" fmla="*/ 359568 w 579437"/>
                <a:gd name="connsiteY25" fmla="*/ 438150 h 624681"/>
                <a:gd name="connsiteX26" fmla="*/ 335756 w 579437"/>
                <a:gd name="connsiteY26" fmla="*/ 452437 h 624681"/>
                <a:gd name="connsiteX27" fmla="*/ 307181 w 579437"/>
                <a:gd name="connsiteY27" fmla="*/ 500062 h 624681"/>
                <a:gd name="connsiteX28" fmla="*/ 292893 w 579437"/>
                <a:gd name="connsiteY28" fmla="*/ 514350 h 624681"/>
                <a:gd name="connsiteX29" fmla="*/ 250031 w 579437"/>
                <a:gd name="connsiteY29" fmla="*/ 514350 h 624681"/>
                <a:gd name="connsiteX30" fmla="*/ 240506 w 579437"/>
                <a:gd name="connsiteY30" fmla="*/ 528637 h 624681"/>
                <a:gd name="connsiteX31" fmla="*/ 254793 w 579437"/>
                <a:gd name="connsiteY31" fmla="*/ 566737 h 624681"/>
                <a:gd name="connsiteX32" fmla="*/ 230981 w 579437"/>
                <a:gd name="connsiteY32" fmla="*/ 600075 h 624681"/>
                <a:gd name="connsiteX33" fmla="*/ 192881 w 579437"/>
                <a:gd name="connsiteY33" fmla="*/ 619125 h 624681"/>
                <a:gd name="connsiteX34" fmla="*/ 183356 w 579437"/>
                <a:gd name="connsiteY34" fmla="*/ 566737 h 624681"/>
                <a:gd name="connsiteX35" fmla="*/ 159543 w 579437"/>
                <a:gd name="connsiteY35" fmla="*/ 466725 h 624681"/>
                <a:gd name="connsiteX36" fmla="*/ 126206 w 579437"/>
                <a:gd name="connsiteY36" fmla="*/ 433387 h 624681"/>
                <a:gd name="connsiteX37" fmla="*/ 64293 w 579437"/>
                <a:gd name="connsiteY37" fmla="*/ 423862 h 624681"/>
                <a:gd name="connsiteX38" fmla="*/ 26193 w 579437"/>
                <a:gd name="connsiteY38" fmla="*/ 428625 h 624681"/>
                <a:gd name="connsiteX39" fmla="*/ 2381 w 579437"/>
                <a:gd name="connsiteY39" fmla="*/ 414337 h 624681"/>
                <a:gd name="connsiteX40" fmla="*/ 11906 w 579437"/>
                <a:gd name="connsiteY40" fmla="*/ 361950 h 624681"/>
                <a:gd name="connsiteX41" fmla="*/ 69056 w 579437"/>
                <a:gd name="connsiteY41" fmla="*/ 338137 h 624681"/>
                <a:gd name="connsiteX42" fmla="*/ 102393 w 579437"/>
                <a:gd name="connsiteY42" fmla="*/ 338137 h 624681"/>
                <a:gd name="connsiteX43" fmla="*/ 111918 w 579437"/>
                <a:gd name="connsiteY43" fmla="*/ 295275 h 624681"/>
                <a:gd name="connsiteX44" fmla="*/ 54768 w 579437"/>
                <a:gd name="connsiteY44" fmla="*/ 257175 h 62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79437" h="624681">
                  <a:moveTo>
                    <a:pt x="54768" y="257175"/>
                  </a:moveTo>
                  <a:cubicBezTo>
                    <a:pt x="57943" y="243681"/>
                    <a:pt x="110331" y="220662"/>
                    <a:pt x="130968" y="214312"/>
                  </a:cubicBezTo>
                  <a:cubicBezTo>
                    <a:pt x="151605" y="207962"/>
                    <a:pt x="164306" y="230981"/>
                    <a:pt x="178593" y="219075"/>
                  </a:cubicBezTo>
                  <a:cubicBezTo>
                    <a:pt x="192880" y="207169"/>
                    <a:pt x="207168" y="167481"/>
                    <a:pt x="216693" y="142875"/>
                  </a:cubicBezTo>
                  <a:cubicBezTo>
                    <a:pt x="226218" y="118269"/>
                    <a:pt x="234156" y="86518"/>
                    <a:pt x="235743" y="71437"/>
                  </a:cubicBezTo>
                  <a:cubicBezTo>
                    <a:pt x="237330" y="56356"/>
                    <a:pt x="221456" y="61118"/>
                    <a:pt x="226218" y="52387"/>
                  </a:cubicBezTo>
                  <a:cubicBezTo>
                    <a:pt x="230980" y="43656"/>
                    <a:pt x="249237" y="26988"/>
                    <a:pt x="264318" y="19050"/>
                  </a:cubicBezTo>
                  <a:cubicBezTo>
                    <a:pt x="279399" y="11113"/>
                    <a:pt x="304800" y="0"/>
                    <a:pt x="316706" y="4762"/>
                  </a:cubicBezTo>
                  <a:cubicBezTo>
                    <a:pt x="328612" y="9524"/>
                    <a:pt x="333375" y="27781"/>
                    <a:pt x="335756" y="47625"/>
                  </a:cubicBezTo>
                  <a:cubicBezTo>
                    <a:pt x="338137" y="67469"/>
                    <a:pt x="337343" y="103981"/>
                    <a:pt x="330993" y="123825"/>
                  </a:cubicBezTo>
                  <a:cubicBezTo>
                    <a:pt x="324643" y="143669"/>
                    <a:pt x="301625" y="151606"/>
                    <a:pt x="297656" y="166687"/>
                  </a:cubicBezTo>
                  <a:cubicBezTo>
                    <a:pt x="293687" y="181768"/>
                    <a:pt x="303212" y="200818"/>
                    <a:pt x="307181" y="214312"/>
                  </a:cubicBezTo>
                  <a:cubicBezTo>
                    <a:pt x="311150" y="227806"/>
                    <a:pt x="312737" y="245269"/>
                    <a:pt x="321468" y="247650"/>
                  </a:cubicBezTo>
                  <a:cubicBezTo>
                    <a:pt x="330199" y="250031"/>
                    <a:pt x="342106" y="231775"/>
                    <a:pt x="359568" y="228600"/>
                  </a:cubicBezTo>
                  <a:cubicBezTo>
                    <a:pt x="377031" y="225425"/>
                    <a:pt x="406399" y="227013"/>
                    <a:pt x="426243" y="228600"/>
                  </a:cubicBezTo>
                  <a:cubicBezTo>
                    <a:pt x="446087" y="230188"/>
                    <a:pt x="465931" y="237331"/>
                    <a:pt x="478631" y="238125"/>
                  </a:cubicBezTo>
                  <a:cubicBezTo>
                    <a:pt x="491331" y="238919"/>
                    <a:pt x="490537" y="229393"/>
                    <a:pt x="502443" y="233362"/>
                  </a:cubicBezTo>
                  <a:cubicBezTo>
                    <a:pt x="514349" y="237331"/>
                    <a:pt x="537368" y="251618"/>
                    <a:pt x="550068" y="261937"/>
                  </a:cubicBezTo>
                  <a:cubicBezTo>
                    <a:pt x="562768" y="272256"/>
                    <a:pt x="579437" y="284163"/>
                    <a:pt x="578643" y="295275"/>
                  </a:cubicBezTo>
                  <a:cubicBezTo>
                    <a:pt x="577849" y="306387"/>
                    <a:pt x="557212" y="314325"/>
                    <a:pt x="545306" y="328612"/>
                  </a:cubicBezTo>
                  <a:cubicBezTo>
                    <a:pt x="533400" y="342899"/>
                    <a:pt x="514350" y="365125"/>
                    <a:pt x="507206" y="381000"/>
                  </a:cubicBezTo>
                  <a:cubicBezTo>
                    <a:pt x="500062" y="396875"/>
                    <a:pt x="506412" y="411162"/>
                    <a:pt x="502443" y="423862"/>
                  </a:cubicBezTo>
                  <a:cubicBezTo>
                    <a:pt x="498474" y="436562"/>
                    <a:pt x="493712" y="450850"/>
                    <a:pt x="483393" y="457200"/>
                  </a:cubicBezTo>
                  <a:cubicBezTo>
                    <a:pt x="473074" y="463550"/>
                    <a:pt x="456406" y="463550"/>
                    <a:pt x="440531" y="461962"/>
                  </a:cubicBezTo>
                  <a:cubicBezTo>
                    <a:pt x="424656" y="460375"/>
                    <a:pt x="401637" y="451644"/>
                    <a:pt x="388143" y="447675"/>
                  </a:cubicBezTo>
                  <a:cubicBezTo>
                    <a:pt x="374649" y="443706"/>
                    <a:pt x="368299" y="437356"/>
                    <a:pt x="359568" y="438150"/>
                  </a:cubicBezTo>
                  <a:cubicBezTo>
                    <a:pt x="350837" y="438944"/>
                    <a:pt x="344487" y="442118"/>
                    <a:pt x="335756" y="452437"/>
                  </a:cubicBezTo>
                  <a:cubicBezTo>
                    <a:pt x="327025" y="462756"/>
                    <a:pt x="314325" y="489743"/>
                    <a:pt x="307181" y="500062"/>
                  </a:cubicBezTo>
                  <a:cubicBezTo>
                    <a:pt x="300037" y="510381"/>
                    <a:pt x="302418" y="511969"/>
                    <a:pt x="292893" y="514350"/>
                  </a:cubicBezTo>
                  <a:cubicBezTo>
                    <a:pt x="283368" y="516731"/>
                    <a:pt x="258762" y="511969"/>
                    <a:pt x="250031" y="514350"/>
                  </a:cubicBezTo>
                  <a:cubicBezTo>
                    <a:pt x="241300" y="516731"/>
                    <a:pt x="239712" y="519906"/>
                    <a:pt x="240506" y="528637"/>
                  </a:cubicBezTo>
                  <a:cubicBezTo>
                    <a:pt x="241300" y="537368"/>
                    <a:pt x="256380" y="554831"/>
                    <a:pt x="254793" y="566737"/>
                  </a:cubicBezTo>
                  <a:cubicBezTo>
                    <a:pt x="253206" y="578643"/>
                    <a:pt x="241300" y="591344"/>
                    <a:pt x="230981" y="600075"/>
                  </a:cubicBezTo>
                  <a:cubicBezTo>
                    <a:pt x="220662" y="608806"/>
                    <a:pt x="200819" y="624681"/>
                    <a:pt x="192881" y="619125"/>
                  </a:cubicBezTo>
                  <a:cubicBezTo>
                    <a:pt x="184944" y="613569"/>
                    <a:pt x="188912" y="592137"/>
                    <a:pt x="183356" y="566737"/>
                  </a:cubicBezTo>
                  <a:cubicBezTo>
                    <a:pt x="177800" y="541337"/>
                    <a:pt x="169068" y="488950"/>
                    <a:pt x="159543" y="466725"/>
                  </a:cubicBezTo>
                  <a:cubicBezTo>
                    <a:pt x="150018" y="444500"/>
                    <a:pt x="142081" y="440531"/>
                    <a:pt x="126206" y="433387"/>
                  </a:cubicBezTo>
                  <a:cubicBezTo>
                    <a:pt x="110331" y="426243"/>
                    <a:pt x="80962" y="424656"/>
                    <a:pt x="64293" y="423862"/>
                  </a:cubicBezTo>
                  <a:cubicBezTo>
                    <a:pt x="47624" y="423068"/>
                    <a:pt x="36512" y="430213"/>
                    <a:pt x="26193" y="428625"/>
                  </a:cubicBezTo>
                  <a:cubicBezTo>
                    <a:pt x="15874" y="427038"/>
                    <a:pt x="4762" y="425450"/>
                    <a:pt x="2381" y="414337"/>
                  </a:cubicBezTo>
                  <a:cubicBezTo>
                    <a:pt x="0" y="403225"/>
                    <a:pt x="794" y="374650"/>
                    <a:pt x="11906" y="361950"/>
                  </a:cubicBezTo>
                  <a:cubicBezTo>
                    <a:pt x="23018" y="349250"/>
                    <a:pt x="53975" y="342106"/>
                    <a:pt x="69056" y="338137"/>
                  </a:cubicBezTo>
                  <a:cubicBezTo>
                    <a:pt x="84137" y="334168"/>
                    <a:pt x="95249" y="345281"/>
                    <a:pt x="102393" y="338137"/>
                  </a:cubicBezTo>
                  <a:cubicBezTo>
                    <a:pt x="109537" y="330993"/>
                    <a:pt x="116680" y="306387"/>
                    <a:pt x="111918" y="295275"/>
                  </a:cubicBezTo>
                  <a:cubicBezTo>
                    <a:pt x="107156" y="284163"/>
                    <a:pt x="51593" y="270669"/>
                    <a:pt x="54768" y="257175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Полилиния 50">
            <a:hlinkClick r:id="rId22" action="ppaction://hlinksldjump" tooltip="Информационные ресурсы."/>
          </p:cNvPr>
          <p:cNvSpPr/>
          <p:nvPr/>
        </p:nvSpPr>
        <p:spPr>
          <a:xfrm>
            <a:off x="471446" y="8015310"/>
            <a:ext cx="1000132" cy="1000132"/>
          </a:xfrm>
          <a:custGeom>
            <a:avLst/>
            <a:gdLst>
              <a:gd name="connsiteX0" fmla="*/ 0 w 1000132"/>
              <a:gd name="connsiteY0" fmla="*/ 500066 h 1000132"/>
              <a:gd name="connsiteX1" fmla="*/ 146466 w 1000132"/>
              <a:gd name="connsiteY1" fmla="*/ 146466 h 1000132"/>
              <a:gd name="connsiteX2" fmla="*/ 500066 w 1000132"/>
              <a:gd name="connsiteY2" fmla="*/ 1 h 1000132"/>
              <a:gd name="connsiteX3" fmla="*/ 853666 w 1000132"/>
              <a:gd name="connsiteY3" fmla="*/ 146467 h 1000132"/>
              <a:gd name="connsiteX4" fmla="*/ 1000131 w 1000132"/>
              <a:gd name="connsiteY4" fmla="*/ 500067 h 1000132"/>
              <a:gd name="connsiteX5" fmla="*/ 853665 w 1000132"/>
              <a:gd name="connsiteY5" fmla="*/ 853667 h 1000132"/>
              <a:gd name="connsiteX6" fmla="*/ 500065 w 1000132"/>
              <a:gd name="connsiteY6" fmla="*/ 1000133 h 1000132"/>
              <a:gd name="connsiteX7" fmla="*/ 146465 w 1000132"/>
              <a:gd name="connsiteY7" fmla="*/ 853667 h 1000132"/>
              <a:gd name="connsiteX8" fmla="*/ -1 w 1000132"/>
              <a:gd name="connsiteY8" fmla="*/ 500067 h 1000132"/>
              <a:gd name="connsiteX9" fmla="*/ 0 w 1000132"/>
              <a:gd name="connsiteY9" fmla="*/ 500066 h 100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32" h="1000132">
                <a:moveTo>
                  <a:pt x="0" y="500066"/>
                </a:moveTo>
                <a:cubicBezTo>
                  <a:pt x="0" y="367440"/>
                  <a:pt x="52686" y="240246"/>
                  <a:pt x="146466" y="146466"/>
                </a:cubicBezTo>
                <a:cubicBezTo>
                  <a:pt x="240247" y="52686"/>
                  <a:pt x="367441" y="0"/>
                  <a:pt x="500066" y="1"/>
                </a:cubicBezTo>
                <a:cubicBezTo>
                  <a:pt x="632692" y="1"/>
                  <a:pt x="759886" y="52687"/>
                  <a:pt x="853666" y="146467"/>
                </a:cubicBezTo>
                <a:cubicBezTo>
                  <a:pt x="947446" y="240248"/>
                  <a:pt x="1000132" y="367442"/>
                  <a:pt x="1000131" y="500067"/>
                </a:cubicBezTo>
                <a:cubicBezTo>
                  <a:pt x="1000131" y="632693"/>
                  <a:pt x="947446" y="759887"/>
                  <a:pt x="853665" y="853667"/>
                </a:cubicBezTo>
                <a:cubicBezTo>
                  <a:pt x="759884" y="947448"/>
                  <a:pt x="632691" y="1000133"/>
                  <a:pt x="500065" y="1000133"/>
                </a:cubicBezTo>
                <a:cubicBezTo>
                  <a:pt x="367439" y="1000133"/>
                  <a:pt x="240245" y="947447"/>
                  <a:pt x="146465" y="853667"/>
                </a:cubicBezTo>
                <a:cubicBezTo>
                  <a:pt x="52684" y="759886"/>
                  <a:pt x="-1" y="632692"/>
                  <a:pt x="-1" y="500067"/>
                </a:cubicBezTo>
                <a:lnTo>
                  <a:pt x="0" y="5000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7143E-7 0.01504 L -0.0088 -0.031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0160" y="2514584"/>
            <a:ext cx="11511399" cy="516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0160" y="2800336"/>
            <a:ext cx="115113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Площадь: </a:t>
            </a:r>
            <a:r>
              <a:rPr lang="en-US" sz="5400" dirty="0" smtClean="0"/>
              <a:t>265</a:t>
            </a:r>
            <a:r>
              <a:rPr lang="ru-RU" sz="5400" dirty="0" smtClean="0"/>
              <a:t> тыс.км²</a:t>
            </a:r>
          </a:p>
          <a:p>
            <a:r>
              <a:rPr lang="ru-RU" sz="5400" dirty="0" smtClean="0"/>
              <a:t>Численность населения:</a:t>
            </a:r>
            <a:r>
              <a:rPr lang="en-US" sz="5400" dirty="0" smtClean="0"/>
              <a:t> 7,5</a:t>
            </a:r>
            <a:r>
              <a:rPr lang="ru-RU" sz="5400" dirty="0" smtClean="0"/>
              <a:t> млн.чел. </a:t>
            </a:r>
          </a:p>
          <a:p>
            <a:r>
              <a:rPr lang="ru-RU" sz="5400" dirty="0" smtClean="0"/>
              <a:t>Плотность населения: </a:t>
            </a:r>
            <a:r>
              <a:rPr lang="en-US" sz="5400" dirty="0" smtClean="0"/>
              <a:t>32</a:t>
            </a:r>
            <a:r>
              <a:rPr lang="ru-RU" sz="5400" dirty="0" smtClean="0"/>
              <a:t> чел./км²</a:t>
            </a:r>
          </a:p>
          <a:p>
            <a:r>
              <a:rPr lang="ru-RU" sz="5400" dirty="0" smtClean="0"/>
              <a:t>Уровень урбанизации: </a:t>
            </a:r>
            <a:r>
              <a:rPr lang="en-US" sz="5400" dirty="0" smtClean="0"/>
              <a:t>70</a:t>
            </a:r>
            <a:r>
              <a:rPr lang="ru-RU" sz="5400" dirty="0" smtClean="0"/>
              <a:t> % населения проживает в городах.</a:t>
            </a:r>
            <a:endParaRPr lang="ru-RU" sz="5400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59" y="1300138"/>
            <a:ext cx="11511399" cy="6020742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Состав района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80320" y="1300138"/>
            <a:ext cx="10071238" cy="587672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6000" dirty="0" smtClean="0"/>
              <a:t>Республика Марий Эл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6000" dirty="0" smtClean="0"/>
              <a:t>Республика Мордовия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6000" dirty="0" smtClean="0"/>
              <a:t>Чувашская Республика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6000" dirty="0" smtClean="0"/>
              <a:t>Кировская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6000" dirty="0" smtClean="0"/>
              <a:t>Нижегородская область</a:t>
            </a:r>
          </a:p>
          <a:p>
            <a:pPr marL="742950" indent="-742950">
              <a:buFont typeface="+mj-lt"/>
              <a:buAutoNum type="arabicPeriod"/>
            </a:pPr>
            <a:endParaRPr lang="ru-RU" sz="6000" dirty="0" smtClean="0"/>
          </a:p>
          <a:p>
            <a:pPr marL="742950" indent="-742950">
              <a:buFont typeface="+mj-lt"/>
              <a:buAutoNum type="arabicPeriod"/>
            </a:pPr>
            <a:endParaRPr lang="ru-RU" sz="6000" dirty="0" smtClean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60" y="2300270"/>
            <a:ext cx="11511399" cy="6286544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628632"/>
            <a:ext cx="11521440" cy="16002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Экономико-географическое положение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443146"/>
            <a:ext cx="11511479" cy="5857916"/>
          </a:xfrm>
        </p:spPr>
        <p:txBody>
          <a:bodyPr numCol="1">
            <a:noAutofit/>
          </a:bodyPr>
          <a:lstStyle/>
          <a:p>
            <a:pPr marL="179388" indent="246063">
              <a:buNone/>
            </a:pPr>
            <a:r>
              <a:rPr lang="ru-RU" sz="2800" dirty="0" smtClean="0"/>
              <a:t>Волго-Вятский экономический район имеет значительные запасы лесных ресурсов. Лесопокрытая площадь составляет 50% территории района. Основные лесные массивы расположены в Нижегородской и Кировской областях. В составе лесов преобладают хвойные — ель, сосна, пихта. В процессе длительной эксплуатации лесосырьевые ресурсы района, особенно хвойные породы, значительно истощены и вывозка древесины из района сокращается.</a:t>
            </a:r>
            <a:r>
              <a:rPr lang="en-US" sz="2800" dirty="0" smtClean="0"/>
              <a:t> </a:t>
            </a:r>
            <a:r>
              <a:rPr lang="ru-RU" sz="2800" dirty="0" smtClean="0"/>
              <a:t>Среди других европейских районов России Волго-Вятский имеет высокую обеспеченность водными ресурсами. Главным водным источником являются Волга и ее притоки. Значительны запасы подземных вод. Экономический район имеет достаточно крупные ресурсы сырья для производства строительных материалов: гипс, глины, доломиты, цементное сырье, стекольные пески, строительный камень.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User\Desktop\150230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08" y="157130"/>
            <a:ext cx="12287336" cy="1324728"/>
          </a:xfrm>
          <a:prstGeom prst="rect">
            <a:avLst/>
          </a:prstGeom>
          <a:noFill/>
        </p:spPr>
      </p:pic>
      <p:pic>
        <p:nvPicPr>
          <p:cNvPr id="147" name="Picture 7" descr="C:\Users\User\Desktop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58" y="7412424"/>
            <a:ext cx="2128709" cy="2135829"/>
          </a:xfrm>
          <a:prstGeom prst="rect">
            <a:avLst/>
          </a:prstGeom>
          <a:noFill/>
        </p:spPr>
      </p:pic>
      <p:pic>
        <p:nvPicPr>
          <p:cNvPr id="148" name="Picture 8" descr="C:\Users\User\Desktop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067" y="7372368"/>
            <a:ext cx="2128709" cy="2135829"/>
          </a:xfrm>
          <a:prstGeom prst="rect">
            <a:avLst/>
          </a:prstGeom>
          <a:noFill/>
        </p:spPr>
      </p:pic>
      <p:pic>
        <p:nvPicPr>
          <p:cNvPr id="149" name="Picture 6" descr="C:\Users\User\Desktop\Рейтинг.png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889" y="7873459"/>
            <a:ext cx="2068724" cy="1220851"/>
          </a:xfrm>
          <a:prstGeom prst="rect">
            <a:avLst/>
          </a:prstGeom>
          <a:noFill/>
        </p:spPr>
      </p:pic>
      <p:pic>
        <p:nvPicPr>
          <p:cNvPr id="151" name="Picture 9" descr="C:\Users\User\Desktop\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542" y="7465370"/>
            <a:ext cx="2128709" cy="2135830"/>
          </a:xfrm>
          <a:prstGeom prst="rect">
            <a:avLst/>
          </a:prstGeom>
          <a:noFill/>
        </p:spPr>
      </p:pic>
      <p:pic>
        <p:nvPicPr>
          <p:cNvPr id="152" name="Picture 4" descr="C:\Users\User\Desktop\Без имени-1.png">
            <a:hlinkClick r:id="rId8" action="ppaction://hlinksldjump" tooltip="Карта" highlightClick="1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527" y="8027464"/>
            <a:ext cx="1869566" cy="1103319"/>
          </a:xfrm>
          <a:prstGeom prst="rect">
            <a:avLst/>
          </a:prstGeom>
          <a:noFill/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640080" y="85692"/>
            <a:ext cx="11832950" cy="1643074"/>
          </a:xfrm>
          <a:prstGeom prst="rect">
            <a:avLst/>
          </a:prstGeom>
        </p:spPr>
        <p:txBody>
          <a:bodyPr vert="horz" lIns="127970" tIns="63984" rIns="127970" bIns="63984" rtlCol="0" anchor="ctr">
            <a:noAutofit/>
          </a:bodyPr>
          <a:lstStyle>
            <a:defPPr>
              <a:defRPr lang="ru-RU"/>
            </a:defPPr>
            <a:lvl1pPr algn="ctr">
              <a:defRPr sz="57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Западно-Сибирский </a:t>
            </a:r>
            <a:br>
              <a:rPr lang="ru-RU" dirty="0"/>
            </a:br>
            <a:r>
              <a:rPr lang="ru-RU" dirty="0"/>
              <a:t>экономический район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662307" y="7900409"/>
            <a:ext cx="8056984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hlinkClick r:id="rId10" action="ppaction://hlinksldjump"/>
          </p:cNvPr>
          <p:cNvSpPr/>
          <p:nvPr/>
        </p:nvSpPr>
        <p:spPr>
          <a:xfrm>
            <a:off x="4586107" y="787243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Общая информация</a:t>
            </a:r>
          </a:p>
        </p:txBody>
      </p:sp>
      <p:sp>
        <p:nvSpPr>
          <p:cNvPr id="41" name="Прямоугольник 40">
            <a:hlinkClick r:id="rId11" action="ppaction://hlinksldjump"/>
          </p:cNvPr>
          <p:cNvSpPr/>
          <p:nvPr/>
        </p:nvSpPr>
        <p:spPr>
          <a:xfrm>
            <a:off x="4613481" y="8753343"/>
            <a:ext cx="8105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Экономико-географическое положение</a:t>
            </a:r>
            <a:endParaRPr lang="ru-RU" sz="3600" dirty="0"/>
          </a:p>
        </p:txBody>
      </p:sp>
      <p:sp>
        <p:nvSpPr>
          <p:cNvPr id="42" name="Прямоугольник 41">
            <a:hlinkClick r:id="rId12" action="ppaction://hlinksldjump"/>
          </p:cNvPr>
          <p:cNvSpPr/>
          <p:nvPr/>
        </p:nvSpPr>
        <p:spPr>
          <a:xfrm>
            <a:off x="4581550" y="8315148"/>
            <a:ext cx="313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Состав района</a:t>
            </a:r>
          </a:p>
        </p:txBody>
      </p:sp>
      <p:pic>
        <p:nvPicPr>
          <p:cNvPr id="4104" name="Picture 8" descr="C:\Users\User\Desktop\Рисунок7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623" y="3812606"/>
            <a:ext cx="2126027" cy="3845514"/>
          </a:xfrm>
          <a:prstGeom prst="rect">
            <a:avLst/>
          </a:prstGeom>
          <a:noFill/>
        </p:spPr>
      </p:pic>
      <p:grpSp>
        <p:nvGrpSpPr>
          <p:cNvPr id="48" name="Группа 47"/>
          <p:cNvGrpSpPr/>
          <p:nvPr/>
        </p:nvGrpSpPr>
        <p:grpSpPr>
          <a:xfrm>
            <a:off x="1114388" y="1269459"/>
            <a:ext cx="10998302" cy="6245785"/>
            <a:chOff x="1114388" y="1269459"/>
            <a:chExt cx="10998302" cy="6245785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1114388" y="1269459"/>
              <a:ext cx="10998302" cy="6245785"/>
              <a:chOff x="1114388" y="1269459"/>
              <a:chExt cx="10998302" cy="6245785"/>
            </a:xfrm>
          </p:grpSpPr>
          <p:pic>
            <p:nvPicPr>
              <p:cNvPr id="257" name="Picture 5" descr="C:\Users\User\Desktop\Рисунок4.png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1096" y="5869045"/>
                <a:ext cx="911155" cy="1615085"/>
              </a:xfrm>
              <a:prstGeom prst="rect">
                <a:avLst/>
              </a:prstGeom>
              <a:noFill/>
            </p:spPr>
          </p:pic>
          <p:pic>
            <p:nvPicPr>
              <p:cNvPr id="4102" name="Picture 6" descr="C:\Users\User\Desktop\Рисунок5.png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1924" y="5541597"/>
                <a:ext cx="1901402" cy="1415769"/>
              </a:xfrm>
              <a:prstGeom prst="rect">
                <a:avLst/>
              </a:prstGeom>
              <a:noFill/>
            </p:spPr>
          </p:pic>
          <p:grpSp>
            <p:nvGrpSpPr>
              <p:cNvPr id="46" name="Группа 45"/>
              <p:cNvGrpSpPr/>
              <p:nvPr/>
            </p:nvGrpSpPr>
            <p:grpSpPr>
              <a:xfrm>
                <a:off x="1114388" y="1269459"/>
                <a:ext cx="10998302" cy="6245785"/>
                <a:chOff x="1114388" y="1269459"/>
                <a:chExt cx="10998302" cy="6245785"/>
              </a:xfrm>
            </p:grpSpPr>
            <p:sp>
              <p:nvSpPr>
                <p:cNvPr id="136" name="Полилиния 135">
                  <a:hlinkClick r:id="" action="ppaction://noaction"/>
                </p:cNvPr>
                <p:cNvSpPr/>
                <p:nvPr/>
              </p:nvSpPr>
              <p:spPr>
                <a:xfrm>
                  <a:off x="1114388" y="3971639"/>
                  <a:ext cx="329310" cy="259393"/>
                </a:xfrm>
                <a:custGeom>
                  <a:avLst/>
                  <a:gdLst>
                    <a:gd name="connsiteX0" fmla="*/ 258233 w 260350"/>
                    <a:gd name="connsiteY0" fmla="*/ 165100 h 204258"/>
                    <a:gd name="connsiteX1" fmla="*/ 213783 w 260350"/>
                    <a:gd name="connsiteY1" fmla="*/ 44450 h 204258"/>
                    <a:gd name="connsiteX2" fmla="*/ 175683 w 260350"/>
                    <a:gd name="connsiteY2" fmla="*/ 31750 h 204258"/>
                    <a:gd name="connsiteX3" fmla="*/ 162983 w 260350"/>
                    <a:gd name="connsiteY3" fmla="*/ 69850 h 204258"/>
                    <a:gd name="connsiteX4" fmla="*/ 124883 w 260350"/>
                    <a:gd name="connsiteY4" fmla="*/ 25400 h 204258"/>
                    <a:gd name="connsiteX5" fmla="*/ 74083 w 260350"/>
                    <a:gd name="connsiteY5" fmla="*/ 0 h 204258"/>
                    <a:gd name="connsiteX6" fmla="*/ 4233 w 260350"/>
                    <a:gd name="connsiteY6" fmla="*/ 25400 h 204258"/>
                    <a:gd name="connsiteX7" fmla="*/ 48683 w 260350"/>
                    <a:gd name="connsiteY7" fmla="*/ 82550 h 204258"/>
                    <a:gd name="connsiteX8" fmla="*/ 105833 w 260350"/>
                    <a:gd name="connsiteY8" fmla="*/ 146050 h 204258"/>
                    <a:gd name="connsiteX9" fmla="*/ 156633 w 260350"/>
                    <a:gd name="connsiteY9" fmla="*/ 190500 h 204258"/>
                    <a:gd name="connsiteX10" fmla="*/ 201083 w 260350"/>
                    <a:gd name="connsiteY10" fmla="*/ 203200 h 204258"/>
                    <a:gd name="connsiteX11" fmla="*/ 258233 w 260350"/>
                    <a:gd name="connsiteY11" fmla="*/ 165100 h 20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350" h="204258">
                      <a:moveTo>
                        <a:pt x="258233" y="165100"/>
                      </a:moveTo>
                      <a:cubicBezTo>
                        <a:pt x="260350" y="138642"/>
                        <a:pt x="227541" y="66675"/>
                        <a:pt x="213783" y="44450"/>
                      </a:cubicBezTo>
                      <a:cubicBezTo>
                        <a:pt x="200025" y="22225"/>
                        <a:pt x="184150" y="27517"/>
                        <a:pt x="175683" y="31750"/>
                      </a:cubicBezTo>
                      <a:cubicBezTo>
                        <a:pt x="167216" y="35983"/>
                        <a:pt x="171450" y="70908"/>
                        <a:pt x="162983" y="69850"/>
                      </a:cubicBezTo>
                      <a:cubicBezTo>
                        <a:pt x="154516" y="68792"/>
                        <a:pt x="139699" y="37042"/>
                        <a:pt x="124883" y="25400"/>
                      </a:cubicBezTo>
                      <a:cubicBezTo>
                        <a:pt x="110067" y="13758"/>
                        <a:pt x="94191" y="0"/>
                        <a:pt x="74083" y="0"/>
                      </a:cubicBezTo>
                      <a:cubicBezTo>
                        <a:pt x="53975" y="0"/>
                        <a:pt x="8466" y="11642"/>
                        <a:pt x="4233" y="25400"/>
                      </a:cubicBezTo>
                      <a:cubicBezTo>
                        <a:pt x="0" y="39158"/>
                        <a:pt x="31750" y="62442"/>
                        <a:pt x="48683" y="82550"/>
                      </a:cubicBezTo>
                      <a:cubicBezTo>
                        <a:pt x="65616" y="102658"/>
                        <a:pt x="87841" y="128058"/>
                        <a:pt x="105833" y="146050"/>
                      </a:cubicBezTo>
                      <a:cubicBezTo>
                        <a:pt x="123825" y="164042"/>
                        <a:pt x="140758" y="180975"/>
                        <a:pt x="156633" y="190500"/>
                      </a:cubicBezTo>
                      <a:cubicBezTo>
                        <a:pt x="172508" y="200025"/>
                        <a:pt x="185208" y="204258"/>
                        <a:pt x="201083" y="203200"/>
                      </a:cubicBezTo>
                      <a:cubicBezTo>
                        <a:pt x="216958" y="202142"/>
                        <a:pt x="256116" y="191558"/>
                        <a:pt x="258233" y="16510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099" name="Picture 3" descr="C:\Users\User\Desktop\Рисунок2.png"/>
                <p:cNvPicPr>
                  <a:picLocks noChangeAspect="1" noChangeArrowheads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8627" y="3980285"/>
                  <a:ext cx="966519" cy="740313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00" name="Picture 4" descr="C:\Users\User\Desktop\Рисунок3.png"/>
                <p:cNvPicPr>
                  <a:picLocks noChangeAspect="1" noChangeArrowheads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8792" y="2256039"/>
                  <a:ext cx="3334573" cy="30498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03" name="Picture 7" descr="C:\Users\User\Desktop\Рисунок6.png"/>
                <p:cNvPicPr>
                  <a:picLocks noChangeAspect="1" noChangeArrowheads="1"/>
                </p:cNvPicPr>
                <p:nvPr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1154" y="5106581"/>
                  <a:ext cx="1730561" cy="175587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6" name="Группа 45"/>
                <p:cNvGrpSpPr/>
                <p:nvPr/>
              </p:nvGrpSpPr>
              <p:grpSpPr>
                <a:xfrm>
                  <a:off x="1558878" y="1269459"/>
                  <a:ext cx="10553812" cy="6245785"/>
                  <a:chOff x="1558878" y="1269459"/>
                  <a:chExt cx="10553812" cy="6245785"/>
                </a:xfrm>
              </p:grpSpPr>
              <p:pic>
                <p:nvPicPr>
                  <p:cNvPr id="4098" name="Picture 2" descr="C:\Users\User\Desktop\Рисунок1.png"/>
                  <p:cNvPicPr>
                    <a:picLocks noChangeAspect="1" noChangeArrowheads="1"/>
                  </p:cNvPicPr>
                  <p:nvPr/>
                </p:nvPicPr>
                <p:blipFill>
                  <a:blip r:embed="rId1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58878" y="4515927"/>
                    <a:ext cx="1773238" cy="1060450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7" name="Группа 43"/>
                  <p:cNvGrpSpPr/>
                  <p:nvPr/>
                </p:nvGrpSpPr>
                <p:grpSpPr>
                  <a:xfrm>
                    <a:off x="1614458" y="1269459"/>
                    <a:ext cx="10498232" cy="6245785"/>
                    <a:chOff x="1614458" y="1269459"/>
                    <a:chExt cx="10498232" cy="6245785"/>
                  </a:xfrm>
                </p:grpSpPr>
                <p:sp>
                  <p:nvSpPr>
                    <p:cNvPr id="250" name="Полилиния 123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1788767" y="5514980"/>
                      <a:ext cx="455421" cy="396545"/>
                    </a:xfrm>
                    <a:custGeom>
                      <a:avLst/>
                      <a:gdLst>
                        <a:gd name="connsiteX0" fmla="*/ 354806 w 358775"/>
                        <a:gd name="connsiteY0" fmla="*/ 225425 h 311150"/>
                        <a:gd name="connsiteX1" fmla="*/ 273844 w 358775"/>
                        <a:gd name="connsiteY1" fmla="*/ 115887 h 311150"/>
                        <a:gd name="connsiteX2" fmla="*/ 226219 w 358775"/>
                        <a:gd name="connsiteY2" fmla="*/ 82550 h 311150"/>
                        <a:gd name="connsiteX3" fmla="*/ 178594 w 358775"/>
                        <a:gd name="connsiteY3" fmla="*/ 25400 h 311150"/>
                        <a:gd name="connsiteX4" fmla="*/ 140494 w 358775"/>
                        <a:gd name="connsiteY4" fmla="*/ 1587 h 311150"/>
                        <a:gd name="connsiteX5" fmla="*/ 88106 w 358775"/>
                        <a:gd name="connsiteY5" fmla="*/ 34925 h 311150"/>
                        <a:gd name="connsiteX6" fmla="*/ 83344 w 358775"/>
                        <a:gd name="connsiteY6" fmla="*/ 96837 h 311150"/>
                        <a:gd name="connsiteX7" fmla="*/ 73819 w 358775"/>
                        <a:gd name="connsiteY7" fmla="*/ 149225 h 311150"/>
                        <a:gd name="connsiteX8" fmla="*/ 7144 w 358775"/>
                        <a:gd name="connsiteY8" fmla="*/ 206375 h 311150"/>
                        <a:gd name="connsiteX9" fmla="*/ 30956 w 358775"/>
                        <a:gd name="connsiteY9" fmla="*/ 263525 h 311150"/>
                        <a:gd name="connsiteX10" fmla="*/ 102394 w 358775"/>
                        <a:gd name="connsiteY10" fmla="*/ 296862 h 311150"/>
                        <a:gd name="connsiteX11" fmla="*/ 178594 w 358775"/>
                        <a:gd name="connsiteY11" fmla="*/ 301625 h 311150"/>
                        <a:gd name="connsiteX12" fmla="*/ 216694 w 358775"/>
                        <a:gd name="connsiteY12" fmla="*/ 239712 h 311150"/>
                        <a:gd name="connsiteX13" fmla="*/ 297656 w 358775"/>
                        <a:gd name="connsiteY13" fmla="*/ 263525 h 311150"/>
                        <a:gd name="connsiteX14" fmla="*/ 354806 w 358775"/>
                        <a:gd name="connsiteY14" fmla="*/ 225425 h 311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58775" h="311150">
                          <a:moveTo>
                            <a:pt x="354806" y="225425"/>
                          </a:moveTo>
                          <a:cubicBezTo>
                            <a:pt x="350837" y="200819"/>
                            <a:pt x="295275" y="139699"/>
                            <a:pt x="273844" y="115887"/>
                          </a:cubicBezTo>
                          <a:cubicBezTo>
                            <a:pt x="252413" y="92075"/>
                            <a:pt x="242094" y="97631"/>
                            <a:pt x="226219" y="82550"/>
                          </a:cubicBezTo>
                          <a:cubicBezTo>
                            <a:pt x="210344" y="67469"/>
                            <a:pt x="192881" y="38894"/>
                            <a:pt x="178594" y="25400"/>
                          </a:cubicBezTo>
                          <a:cubicBezTo>
                            <a:pt x="164307" y="11906"/>
                            <a:pt x="155575" y="0"/>
                            <a:pt x="140494" y="1587"/>
                          </a:cubicBezTo>
                          <a:cubicBezTo>
                            <a:pt x="125413" y="3174"/>
                            <a:pt x="97631" y="19050"/>
                            <a:pt x="88106" y="34925"/>
                          </a:cubicBezTo>
                          <a:cubicBezTo>
                            <a:pt x="78581" y="50800"/>
                            <a:pt x="85725" y="77787"/>
                            <a:pt x="83344" y="96837"/>
                          </a:cubicBezTo>
                          <a:cubicBezTo>
                            <a:pt x="80963" y="115887"/>
                            <a:pt x="86519" y="130969"/>
                            <a:pt x="73819" y="149225"/>
                          </a:cubicBezTo>
                          <a:cubicBezTo>
                            <a:pt x="61119" y="167481"/>
                            <a:pt x="14288" y="187325"/>
                            <a:pt x="7144" y="206375"/>
                          </a:cubicBezTo>
                          <a:cubicBezTo>
                            <a:pt x="0" y="225425"/>
                            <a:pt x="15081" y="248444"/>
                            <a:pt x="30956" y="263525"/>
                          </a:cubicBezTo>
                          <a:cubicBezTo>
                            <a:pt x="46831" y="278606"/>
                            <a:pt x="77788" y="290512"/>
                            <a:pt x="102394" y="296862"/>
                          </a:cubicBezTo>
                          <a:cubicBezTo>
                            <a:pt x="127000" y="303212"/>
                            <a:pt x="159544" y="311150"/>
                            <a:pt x="178594" y="301625"/>
                          </a:cubicBezTo>
                          <a:cubicBezTo>
                            <a:pt x="197644" y="292100"/>
                            <a:pt x="196850" y="246062"/>
                            <a:pt x="216694" y="239712"/>
                          </a:cubicBezTo>
                          <a:cubicBezTo>
                            <a:pt x="236538" y="233362"/>
                            <a:pt x="277812" y="259556"/>
                            <a:pt x="297656" y="263525"/>
                          </a:cubicBezTo>
                          <a:cubicBezTo>
                            <a:pt x="317500" y="267494"/>
                            <a:pt x="358775" y="250031"/>
                            <a:pt x="354806" y="225425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51" name="Полилиния 124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1623525" y="5450596"/>
                      <a:ext cx="279097" cy="350011"/>
                    </a:xfrm>
                    <a:custGeom>
                      <a:avLst/>
                      <a:gdLst>
                        <a:gd name="connsiteX0" fmla="*/ 213519 w 219869"/>
                        <a:gd name="connsiteY0" fmla="*/ 116681 h 274637"/>
                        <a:gd name="connsiteX1" fmla="*/ 165894 w 219869"/>
                        <a:gd name="connsiteY1" fmla="*/ 64293 h 274637"/>
                        <a:gd name="connsiteX2" fmla="*/ 127794 w 219869"/>
                        <a:gd name="connsiteY2" fmla="*/ 59531 h 274637"/>
                        <a:gd name="connsiteX3" fmla="*/ 70644 w 219869"/>
                        <a:gd name="connsiteY3" fmla="*/ 16668 h 274637"/>
                        <a:gd name="connsiteX4" fmla="*/ 32544 w 219869"/>
                        <a:gd name="connsiteY4" fmla="*/ 2381 h 274637"/>
                        <a:gd name="connsiteX5" fmla="*/ 8731 w 219869"/>
                        <a:gd name="connsiteY5" fmla="*/ 30956 h 274637"/>
                        <a:gd name="connsiteX6" fmla="*/ 3969 w 219869"/>
                        <a:gd name="connsiteY6" fmla="*/ 54768 h 274637"/>
                        <a:gd name="connsiteX7" fmla="*/ 32544 w 219869"/>
                        <a:gd name="connsiteY7" fmla="*/ 102393 h 274637"/>
                        <a:gd name="connsiteX8" fmla="*/ 65881 w 219869"/>
                        <a:gd name="connsiteY8" fmla="*/ 140493 h 274637"/>
                        <a:gd name="connsiteX9" fmla="*/ 94456 w 219869"/>
                        <a:gd name="connsiteY9" fmla="*/ 140493 h 274637"/>
                        <a:gd name="connsiteX10" fmla="*/ 103981 w 219869"/>
                        <a:gd name="connsiteY10" fmla="*/ 192881 h 274637"/>
                        <a:gd name="connsiteX11" fmla="*/ 108744 w 219869"/>
                        <a:gd name="connsiteY11" fmla="*/ 250031 h 274637"/>
                        <a:gd name="connsiteX12" fmla="*/ 132556 w 219869"/>
                        <a:gd name="connsiteY12" fmla="*/ 273843 h 274637"/>
                        <a:gd name="connsiteX13" fmla="*/ 180181 w 219869"/>
                        <a:gd name="connsiteY13" fmla="*/ 245268 h 274637"/>
                        <a:gd name="connsiteX14" fmla="*/ 203994 w 219869"/>
                        <a:gd name="connsiteY14" fmla="*/ 211931 h 274637"/>
                        <a:gd name="connsiteX15" fmla="*/ 213519 w 219869"/>
                        <a:gd name="connsiteY15" fmla="*/ 116681 h 2746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19869" h="274637">
                          <a:moveTo>
                            <a:pt x="213519" y="116681"/>
                          </a:moveTo>
                          <a:cubicBezTo>
                            <a:pt x="207169" y="92075"/>
                            <a:pt x="180181" y="73818"/>
                            <a:pt x="165894" y="64293"/>
                          </a:cubicBezTo>
                          <a:cubicBezTo>
                            <a:pt x="151607" y="54768"/>
                            <a:pt x="143669" y="67468"/>
                            <a:pt x="127794" y="59531"/>
                          </a:cubicBezTo>
                          <a:cubicBezTo>
                            <a:pt x="111919" y="51594"/>
                            <a:pt x="86519" y="26193"/>
                            <a:pt x="70644" y="16668"/>
                          </a:cubicBezTo>
                          <a:cubicBezTo>
                            <a:pt x="54769" y="7143"/>
                            <a:pt x="42863" y="0"/>
                            <a:pt x="32544" y="2381"/>
                          </a:cubicBezTo>
                          <a:cubicBezTo>
                            <a:pt x="22225" y="4762"/>
                            <a:pt x="13493" y="22225"/>
                            <a:pt x="8731" y="30956"/>
                          </a:cubicBezTo>
                          <a:cubicBezTo>
                            <a:pt x="3969" y="39687"/>
                            <a:pt x="0" y="42862"/>
                            <a:pt x="3969" y="54768"/>
                          </a:cubicBezTo>
                          <a:cubicBezTo>
                            <a:pt x="7938" y="66674"/>
                            <a:pt x="22225" y="88106"/>
                            <a:pt x="32544" y="102393"/>
                          </a:cubicBezTo>
                          <a:cubicBezTo>
                            <a:pt x="42863" y="116680"/>
                            <a:pt x="55562" y="134143"/>
                            <a:pt x="65881" y="140493"/>
                          </a:cubicBezTo>
                          <a:cubicBezTo>
                            <a:pt x="76200" y="146843"/>
                            <a:pt x="88106" y="131762"/>
                            <a:pt x="94456" y="140493"/>
                          </a:cubicBezTo>
                          <a:cubicBezTo>
                            <a:pt x="100806" y="149224"/>
                            <a:pt x="101600" y="174625"/>
                            <a:pt x="103981" y="192881"/>
                          </a:cubicBezTo>
                          <a:cubicBezTo>
                            <a:pt x="106362" y="211137"/>
                            <a:pt x="103981" y="236537"/>
                            <a:pt x="108744" y="250031"/>
                          </a:cubicBezTo>
                          <a:cubicBezTo>
                            <a:pt x="113507" y="263525"/>
                            <a:pt x="120650" y="274637"/>
                            <a:pt x="132556" y="273843"/>
                          </a:cubicBezTo>
                          <a:cubicBezTo>
                            <a:pt x="144462" y="273049"/>
                            <a:pt x="168275" y="255587"/>
                            <a:pt x="180181" y="245268"/>
                          </a:cubicBezTo>
                          <a:cubicBezTo>
                            <a:pt x="192087" y="234949"/>
                            <a:pt x="200025" y="234950"/>
                            <a:pt x="203994" y="211931"/>
                          </a:cubicBezTo>
                          <a:cubicBezTo>
                            <a:pt x="207963" y="188912"/>
                            <a:pt x="219869" y="141287"/>
                            <a:pt x="213519" y="116681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52" name="Полилиния 251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1614458" y="5248278"/>
                      <a:ext cx="335519" cy="339895"/>
                    </a:xfrm>
                    <a:custGeom>
                      <a:avLst/>
                      <a:gdLst>
                        <a:gd name="connsiteX0" fmla="*/ 263524 w 264318"/>
                        <a:gd name="connsiteY0" fmla="*/ 223043 h 266700"/>
                        <a:gd name="connsiteX1" fmla="*/ 211137 w 264318"/>
                        <a:gd name="connsiteY1" fmla="*/ 137318 h 266700"/>
                        <a:gd name="connsiteX2" fmla="*/ 182562 w 264318"/>
                        <a:gd name="connsiteY2" fmla="*/ 61118 h 266700"/>
                        <a:gd name="connsiteX3" fmla="*/ 120649 w 264318"/>
                        <a:gd name="connsiteY3" fmla="*/ 8731 h 266700"/>
                        <a:gd name="connsiteX4" fmla="*/ 73024 w 264318"/>
                        <a:gd name="connsiteY4" fmla="*/ 8731 h 266700"/>
                        <a:gd name="connsiteX5" fmla="*/ 25399 w 264318"/>
                        <a:gd name="connsiteY5" fmla="*/ 37306 h 266700"/>
                        <a:gd name="connsiteX6" fmla="*/ 1587 w 264318"/>
                        <a:gd name="connsiteY6" fmla="*/ 46831 h 266700"/>
                        <a:gd name="connsiteX7" fmla="*/ 15874 w 264318"/>
                        <a:gd name="connsiteY7" fmla="*/ 99218 h 266700"/>
                        <a:gd name="connsiteX8" fmla="*/ 39687 w 264318"/>
                        <a:gd name="connsiteY8" fmla="*/ 151606 h 266700"/>
                        <a:gd name="connsiteX9" fmla="*/ 87312 w 264318"/>
                        <a:gd name="connsiteY9" fmla="*/ 184943 h 266700"/>
                        <a:gd name="connsiteX10" fmla="*/ 120649 w 264318"/>
                        <a:gd name="connsiteY10" fmla="*/ 208756 h 266700"/>
                        <a:gd name="connsiteX11" fmla="*/ 168274 w 264318"/>
                        <a:gd name="connsiteY11" fmla="*/ 223043 h 266700"/>
                        <a:gd name="connsiteX12" fmla="*/ 215899 w 264318"/>
                        <a:gd name="connsiteY12" fmla="*/ 265906 h 266700"/>
                        <a:gd name="connsiteX13" fmla="*/ 263524 w 264318"/>
                        <a:gd name="connsiteY13" fmla="*/ 223043 h 266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64318" h="266700">
                          <a:moveTo>
                            <a:pt x="263524" y="223043"/>
                          </a:moveTo>
                          <a:cubicBezTo>
                            <a:pt x="262730" y="201612"/>
                            <a:pt x="224631" y="164305"/>
                            <a:pt x="211137" y="137318"/>
                          </a:cubicBezTo>
                          <a:cubicBezTo>
                            <a:pt x="197643" y="110331"/>
                            <a:pt x="197643" y="82549"/>
                            <a:pt x="182562" y="61118"/>
                          </a:cubicBezTo>
                          <a:cubicBezTo>
                            <a:pt x="167481" y="39687"/>
                            <a:pt x="138905" y="17462"/>
                            <a:pt x="120649" y="8731"/>
                          </a:cubicBezTo>
                          <a:cubicBezTo>
                            <a:pt x="102393" y="0"/>
                            <a:pt x="88899" y="3969"/>
                            <a:pt x="73024" y="8731"/>
                          </a:cubicBezTo>
                          <a:cubicBezTo>
                            <a:pt x="57149" y="13493"/>
                            <a:pt x="37305" y="30956"/>
                            <a:pt x="25399" y="37306"/>
                          </a:cubicBezTo>
                          <a:cubicBezTo>
                            <a:pt x="13493" y="43656"/>
                            <a:pt x="3175" y="36512"/>
                            <a:pt x="1587" y="46831"/>
                          </a:cubicBezTo>
                          <a:cubicBezTo>
                            <a:pt x="0" y="57150"/>
                            <a:pt x="9524" y="81756"/>
                            <a:pt x="15874" y="99218"/>
                          </a:cubicBezTo>
                          <a:cubicBezTo>
                            <a:pt x="22224" y="116680"/>
                            <a:pt x="27781" y="137319"/>
                            <a:pt x="39687" y="151606"/>
                          </a:cubicBezTo>
                          <a:cubicBezTo>
                            <a:pt x="51593" y="165893"/>
                            <a:pt x="87312" y="184943"/>
                            <a:pt x="87312" y="184943"/>
                          </a:cubicBezTo>
                          <a:cubicBezTo>
                            <a:pt x="100806" y="194468"/>
                            <a:pt x="107155" y="202406"/>
                            <a:pt x="120649" y="208756"/>
                          </a:cubicBezTo>
                          <a:cubicBezTo>
                            <a:pt x="134143" y="215106"/>
                            <a:pt x="152399" y="213518"/>
                            <a:pt x="168274" y="223043"/>
                          </a:cubicBezTo>
                          <a:cubicBezTo>
                            <a:pt x="184149" y="232568"/>
                            <a:pt x="197643" y="265112"/>
                            <a:pt x="215899" y="265906"/>
                          </a:cubicBezTo>
                          <a:cubicBezTo>
                            <a:pt x="234155" y="266700"/>
                            <a:pt x="264318" y="244474"/>
                            <a:pt x="263524" y="223043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53" name="Полилиния 252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2119250" y="5479932"/>
                      <a:ext cx="302271" cy="328768"/>
                    </a:xfrm>
                    <a:custGeom>
                      <a:avLst/>
                      <a:gdLst>
                        <a:gd name="connsiteX0" fmla="*/ 199231 w 238125"/>
                        <a:gd name="connsiteY0" fmla="*/ 203200 h 257969"/>
                        <a:gd name="connsiteX1" fmla="*/ 213519 w 238125"/>
                        <a:gd name="connsiteY1" fmla="*/ 84138 h 257969"/>
                        <a:gd name="connsiteX2" fmla="*/ 237331 w 238125"/>
                        <a:gd name="connsiteY2" fmla="*/ 46038 h 257969"/>
                        <a:gd name="connsiteX3" fmla="*/ 208756 w 238125"/>
                        <a:gd name="connsiteY3" fmla="*/ 12700 h 257969"/>
                        <a:gd name="connsiteX4" fmla="*/ 165894 w 238125"/>
                        <a:gd name="connsiteY4" fmla="*/ 17463 h 257969"/>
                        <a:gd name="connsiteX5" fmla="*/ 146844 w 238125"/>
                        <a:gd name="connsiteY5" fmla="*/ 26988 h 257969"/>
                        <a:gd name="connsiteX6" fmla="*/ 137319 w 238125"/>
                        <a:gd name="connsiteY6" fmla="*/ 7938 h 257969"/>
                        <a:gd name="connsiteX7" fmla="*/ 84931 w 238125"/>
                        <a:gd name="connsiteY7" fmla="*/ 3175 h 257969"/>
                        <a:gd name="connsiteX8" fmla="*/ 51594 w 238125"/>
                        <a:gd name="connsiteY8" fmla="*/ 26988 h 257969"/>
                        <a:gd name="connsiteX9" fmla="*/ 23019 w 238125"/>
                        <a:gd name="connsiteY9" fmla="*/ 50800 h 257969"/>
                        <a:gd name="connsiteX10" fmla="*/ 37306 w 238125"/>
                        <a:gd name="connsiteY10" fmla="*/ 84138 h 257969"/>
                        <a:gd name="connsiteX11" fmla="*/ 23019 w 238125"/>
                        <a:gd name="connsiteY11" fmla="*/ 122238 h 257969"/>
                        <a:gd name="connsiteX12" fmla="*/ 3969 w 238125"/>
                        <a:gd name="connsiteY12" fmla="*/ 131763 h 257969"/>
                        <a:gd name="connsiteX13" fmla="*/ 46831 w 238125"/>
                        <a:gd name="connsiteY13" fmla="*/ 184150 h 257969"/>
                        <a:gd name="connsiteX14" fmla="*/ 84931 w 238125"/>
                        <a:gd name="connsiteY14" fmla="*/ 227013 h 257969"/>
                        <a:gd name="connsiteX15" fmla="*/ 103981 w 238125"/>
                        <a:gd name="connsiteY15" fmla="*/ 255588 h 257969"/>
                        <a:gd name="connsiteX16" fmla="*/ 199231 w 238125"/>
                        <a:gd name="connsiteY16" fmla="*/ 203200 h 2579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38125" h="257969">
                          <a:moveTo>
                            <a:pt x="199231" y="203200"/>
                          </a:moveTo>
                          <a:cubicBezTo>
                            <a:pt x="217487" y="174625"/>
                            <a:pt x="207169" y="110332"/>
                            <a:pt x="213519" y="84138"/>
                          </a:cubicBezTo>
                          <a:cubicBezTo>
                            <a:pt x="219869" y="57944"/>
                            <a:pt x="238125" y="57944"/>
                            <a:pt x="237331" y="46038"/>
                          </a:cubicBezTo>
                          <a:cubicBezTo>
                            <a:pt x="236537" y="34132"/>
                            <a:pt x="220662" y="17463"/>
                            <a:pt x="208756" y="12700"/>
                          </a:cubicBezTo>
                          <a:cubicBezTo>
                            <a:pt x="196850" y="7938"/>
                            <a:pt x="176213" y="15082"/>
                            <a:pt x="165894" y="17463"/>
                          </a:cubicBezTo>
                          <a:cubicBezTo>
                            <a:pt x="155575" y="19844"/>
                            <a:pt x="151606" y="28575"/>
                            <a:pt x="146844" y="26988"/>
                          </a:cubicBezTo>
                          <a:cubicBezTo>
                            <a:pt x="142082" y="25401"/>
                            <a:pt x="147638" y="11907"/>
                            <a:pt x="137319" y="7938"/>
                          </a:cubicBezTo>
                          <a:cubicBezTo>
                            <a:pt x="127000" y="3969"/>
                            <a:pt x="99218" y="0"/>
                            <a:pt x="84931" y="3175"/>
                          </a:cubicBezTo>
                          <a:cubicBezTo>
                            <a:pt x="70644" y="6350"/>
                            <a:pt x="61913" y="19051"/>
                            <a:pt x="51594" y="26988"/>
                          </a:cubicBezTo>
                          <a:cubicBezTo>
                            <a:pt x="41275" y="34925"/>
                            <a:pt x="25400" y="41275"/>
                            <a:pt x="23019" y="50800"/>
                          </a:cubicBezTo>
                          <a:cubicBezTo>
                            <a:pt x="20638" y="60325"/>
                            <a:pt x="37306" y="72232"/>
                            <a:pt x="37306" y="84138"/>
                          </a:cubicBezTo>
                          <a:cubicBezTo>
                            <a:pt x="37306" y="96044"/>
                            <a:pt x="28575" y="114300"/>
                            <a:pt x="23019" y="122238"/>
                          </a:cubicBezTo>
                          <a:cubicBezTo>
                            <a:pt x="17463" y="130176"/>
                            <a:pt x="0" y="121444"/>
                            <a:pt x="3969" y="131763"/>
                          </a:cubicBezTo>
                          <a:cubicBezTo>
                            <a:pt x="7938" y="142082"/>
                            <a:pt x="33337" y="168275"/>
                            <a:pt x="46831" y="184150"/>
                          </a:cubicBezTo>
                          <a:cubicBezTo>
                            <a:pt x="60325" y="200025"/>
                            <a:pt x="75406" y="215107"/>
                            <a:pt x="84931" y="227013"/>
                          </a:cubicBezTo>
                          <a:cubicBezTo>
                            <a:pt x="94456" y="238919"/>
                            <a:pt x="89694" y="257969"/>
                            <a:pt x="103981" y="255588"/>
                          </a:cubicBezTo>
                          <a:cubicBezTo>
                            <a:pt x="118268" y="253207"/>
                            <a:pt x="180975" y="231775"/>
                            <a:pt x="199231" y="203200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54" name="Полилиния 253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1932849" y="5351459"/>
                      <a:ext cx="302271" cy="297409"/>
                    </a:xfrm>
                    <a:custGeom>
                      <a:avLst/>
                      <a:gdLst>
                        <a:gd name="connsiteX0" fmla="*/ 84138 w 238125"/>
                        <a:gd name="connsiteY0" fmla="*/ 8731 h 233363"/>
                        <a:gd name="connsiteX1" fmla="*/ 146050 w 238125"/>
                        <a:gd name="connsiteY1" fmla="*/ 23019 h 233363"/>
                        <a:gd name="connsiteX2" fmla="*/ 165100 w 238125"/>
                        <a:gd name="connsiteY2" fmla="*/ 23019 h 233363"/>
                        <a:gd name="connsiteX3" fmla="*/ 203200 w 238125"/>
                        <a:gd name="connsiteY3" fmla="*/ 51594 h 233363"/>
                        <a:gd name="connsiteX4" fmla="*/ 236538 w 238125"/>
                        <a:gd name="connsiteY4" fmla="*/ 89694 h 233363"/>
                        <a:gd name="connsiteX5" fmla="*/ 212725 w 238125"/>
                        <a:gd name="connsiteY5" fmla="*/ 132556 h 233363"/>
                        <a:gd name="connsiteX6" fmla="*/ 184150 w 238125"/>
                        <a:gd name="connsiteY6" fmla="*/ 151606 h 233363"/>
                        <a:gd name="connsiteX7" fmla="*/ 203200 w 238125"/>
                        <a:gd name="connsiteY7" fmla="*/ 189706 h 233363"/>
                        <a:gd name="connsiteX8" fmla="*/ 165100 w 238125"/>
                        <a:gd name="connsiteY8" fmla="*/ 232569 h 233363"/>
                        <a:gd name="connsiteX9" fmla="*/ 74613 w 238125"/>
                        <a:gd name="connsiteY9" fmla="*/ 194469 h 233363"/>
                        <a:gd name="connsiteX10" fmla="*/ 36513 w 238125"/>
                        <a:gd name="connsiteY10" fmla="*/ 137319 h 233363"/>
                        <a:gd name="connsiteX11" fmla="*/ 3175 w 238125"/>
                        <a:gd name="connsiteY11" fmla="*/ 113506 h 233363"/>
                        <a:gd name="connsiteX12" fmla="*/ 17463 w 238125"/>
                        <a:gd name="connsiteY12" fmla="*/ 75406 h 233363"/>
                        <a:gd name="connsiteX13" fmla="*/ 84138 w 238125"/>
                        <a:gd name="connsiteY13" fmla="*/ 8731 h 2333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38125" h="233363">
                          <a:moveTo>
                            <a:pt x="84138" y="8731"/>
                          </a:moveTo>
                          <a:cubicBezTo>
                            <a:pt x="105569" y="0"/>
                            <a:pt x="132556" y="20638"/>
                            <a:pt x="146050" y="23019"/>
                          </a:cubicBezTo>
                          <a:cubicBezTo>
                            <a:pt x="159544" y="25400"/>
                            <a:pt x="155575" y="18256"/>
                            <a:pt x="165100" y="23019"/>
                          </a:cubicBezTo>
                          <a:cubicBezTo>
                            <a:pt x="174625" y="27782"/>
                            <a:pt x="191294" y="40482"/>
                            <a:pt x="203200" y="51594"/>
                          </a:cubicBezTo>
                          <a:cubicBezTo>
                            <a:pt x="215106" y="62706"/>
                            <a:pt x="234951" y="76200"/>
                            <a:pt x="236538" y="89694"/>
                          </a:cubicBezTo>
                          <a:cubicBezTo>
                            <a:pt x="238125" y="103188"/>
                            <a:pt x="221456" y="122237"/>
                            <a:pt x="212725" y="132556"/>
                          </a:cubicBezTo>
                          <a:cubicBezTo>
                            <a:pt x="203994" y="142875"/>
                            <a:pt x="185738" y="142081"/>
                            <a:pt x="184150" y="151606"/>
                          </a:cubicBezTo>
                          <a:cubicBezTo>
                            <a:pt x="182563" y="161131"/>
                            <a:pt x="206375" y="176212"/>
                            <a:pt x="203200" y="189706"/>
                          </a:cubicBezTo>
                          <a:cubicBezTo>
                            <a:pt x="200025" y="203200"/>
                            <a:pt x="186531" y="231775"/>
                            <a:pt x="165100" y="232569"/>
                          </a:cubicBezTo>
                          <a:cubicBezTo>
                            <a:pt x="143669" y="233363"/>
                            <a:pt x="96044" y="210344"/>
                            <a:pt x="74613" y="194469"/>
                          </a:cubicBezTo>
                          <a:cubicBezTo>
                            <a:pt x="53182" y="178594"/>
                            <a:pt x="48419" y="150813"/>
                            <a:pt x="36513" y="137319"/>
                          </a:cubicBezTo>
                          <a:cubicBezTo>
                            <a:pt x="24607" y="123825"/>
                            <a:pt x="6350" y="123825"/>
                            <a:pt x="3175" y="113506"/>
                          </a:cubicBezTo>
                          <a:cubicBezTo>
                            <a:pt x="0" y="103187"/>
                            <a:pt x="3969" y="88106"/>
                            <a:pt x="17463" y="75406"/>
                          </a:cubicBezTo>
                          <a:cubicBezTo>
                            <a:pt x="30957" y="62706"/>
                            <a:pt x="62707" y="17462"/>
                            <a:pt x="84138" y="8731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8" name="Группа 43"/>
                    <p:cNvGrpSpPr/>
                    <p:nvPr/>
                  </p:nvGrpSpPr>
                  <p:grpSpPr>
                    <a:xfrm>
                      <a:off x="5754708" y="1269459"/>
                      <a:ext cx="6357982" cy="6245785"/>
                      <a:chOff x="5757858" y="1269459"/>
                      <a:chExt cx="6357982" cy="6245785"/>
                    </a:xfrm>
                  </p:grpSpPr>
                  <p:grpSp>
                    <p:nvGrpSpPr>
                      <p:cNvPr id="9" name="Группа 43"/>
                      <p:cNvGrpSpPr/>
                      <p:nvPr/>
                    </p:nvGrpSpPr>
                    <p:grpSpPr>
                      <a:xfrm>
                        <a:off x="7232621" y="1269459"/>
                        <a:ext cx="4883219" cy="6232551"/>
                        <a:chOff x="7232621" y="1269459"/>
                        <a:chExt cx="4883219" cy="6232551"/>
                      </a:xfrm>
                    </p:grpSpPr>
                    <p:pic>
                      <p:nvPicPr>
                        <p:cNvPr id="4106" name="Picture 10" descr="C:\Users\User\Desktop\Рисунок9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2621" y="1269459"/>
                          <a:ext cx="4883219" cy="6232551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sp>
                      <p:nvSpPr>
                        <p:cNvPr id="142" name="Полилиния 141">
                          <a:hlinkClick r:id="" action="ppaction://noaction"/>
                        </p:cNvPr>
                        <p:cNvSpPr/>
                        <p:nvPr/>
                      </p:nvSpPr>
                      <p:spPr>
                        <a:xfrm>
                          <a:off x="9842673" y="1593736"/>
                          <a:ext cx="162823" cy="202319"/>
                        </a:xfrm>
                        <a:custGeom>
                          <a:avLst/>
                          <a:gdLst>
                            <a:gd name="connsiteX0" fmla="*/ 106680 w 128270"/>
                            <a:gd name="connsiteY0" fmla="*/ 140970 h 158750"/>
                            <a:gd name="connsiteX1" fmla="*/ 114300 w 128270"/>
                            <a:gd name="connsiteY1" fmla="*/ 19050 h 158750"/>
                            <a:gd name="connsiteX2" fmla="*/ 22860 w 128270"/>
                            <a:gd name="connsiteY2" fmla="*/ 26670 h 158750"/>
                            <a:gd name="connsiteX3" fmla="*/ 15240 w 128270"/>
                            <a:gd name="connsiteY3" fmla="*/ 125730 h 158750"/>
                            <a:gd name="connsiteX4" fmla="*/ 106680 w 128270"/>
                            <a:gd name="connsiteY4" fmla="*/ 140970 h 1587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8270" h="158750">
                              <a:moveTo>
                                <a:pt x="106680" y="140970"/>
                              </a:moveTo>
                              <a:cubicBezTo>
                                <a:pt x="123190" y="123190"/>
                                <a:pt x="128270" y="38100"/>
                                <a:pt x="114300" y="19050"/>
                              </a:cubicBezTo>
                              <a:cubicBezTo>
                                <a:pt x="100330" y="0"/>
                                <a:pt x="39370" y="8890"/>
                                <a:pt x="22860" y="26670"/>
                              </a:cubicBezTo>
                              <a:cubicBezTo>
                                <a:pt x="6350" y="44450"/>
                                <a:pt x="0" y="107950"/>
                                <a:pt x="15240" y="125730"/>
                              </a:cubicBezTo>
                              <a:cubicBezTo>
                                <a:pt x="30480" y="143510"/>
                                <a:pt x="90170" y="158750"/>
                                <a:pt x="106680" y="14097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pic>
                    <p:nvPicPr>
                      <p:cNvPr id="4105" name="Picture 9" descr="C:\Users\User\Desktop\Рисунок8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58" y="2401073"/>
                        <a:ext cx="3437394" cy="5114171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</p:grpSp>
            </p:grpSp>
          </p:grpSp>
        </p:grpSp>
        <p:grpSp>
          <p:nvGrpSpPr>
            <p:cNvPr id="10" name="Группа 215"/>
            <p:cNvGrpSpPr/>
            <p:nvPr/>
          </p:nvGrpSpPr>
          <p:grpSpPr>
            <a:xfrm>
              <a:off x="2471710" y="4912797"/>
              <a:ext cx="1315887" cy="819393"/>
              <a:chOff x="2451747" y="4954419"/>
              <a:chExt cx="1315887" cy="819393"/>
            </a:xfrm>
            <a:solidFill>
              <a:srgbClr val="FF0000"/>
            </a:solidFill>
          </p:grpSpPr>
          <p:sp>
            <p:nvSpPr>
              <p:cNvPr id="234" name="Полилиния 233">
                <a:hlinkClick r:id="" action="ppaction://noaction"/>
              </p:cNvPr>
              <p:cNvSpPr/>
              <p:nvPr/>
            </p:nvSpPr>
            <p:spPr>
              <a:xfrm>
                <a:off x="2451747" y="5448078"/>
                <a:ext cx="370787" cy="325733"/>
              </a:xfrm>
              <a:custGeom>
                <a:avLst/>
                <a:gdLst>
                  <a:gd name="connsiteX0" fmla="*/ 78582 w 292101"/>
                  <a:gd name="connsiteY0" fmla="*/ 12700 h 255587"/>
                  <a:gd name="connsiteX1" fmla="*/ 145257 w 292101"/>
                  <a:gd name="connsiteY1" fmla="*/ 26987 h 255587"/>
                  <a:gd name="connsiteX2" fmla="*/ 145257 w 292101"/>
                  <a:gd name="connsiteY2" fmla="*/ 79375 h 255587"/>
                  <a:gd name="connsiteX3" fmla="*/ 188119 w 292101"/>
                  <a:gd name="connsiteY3" fmla="*/ 155575 h 255587"/>
                  <a:gd name="connsiteX4" fmla="*/ 259557 w 292101"/>
                  <a:gd name="connsiteY4" fmla="*/ 117475 h 255587"/>
                  <a:gd name="connsiteX5" fmla="*/ 288132 w 292101"/>
                  <a:gd name="connsiteY5" fmla="*/ 150812 h 255587"/>
                  <a:gd name="connsiteX6" fmla="*/ 283369 w 292101"/>
                  <a:gd name="connsiteY6" fmla="*/ 203200 h 255587"/>
                  <a:gd name="connsiteX7" fmla="*/ 259557 w 292101"/>
                  <a:gd name="connsiteY7" fmla="*/ 246062 h 255587"/>
                  <a:gd name="connsiteX8" fmla="*/ 202407 w 292101"/>
                  <a:gd name="connsiteY8" fmla="*/ 250825 h 255587"/>
                  <a:gd name="connsiteX9" fmla="*/ 164307 w 292101"/>
                  <a:gd name="connsiteY9" fmla="*/ 217487 h 255587"/>
                  <a:gd name="connsiteX10" fmla="*/ 102394 w 292101"/>
                  <a:gd name="connsiteY10" fmla="*/ 217487 h 255587"/>
                  <a:gd name="connsiteX11" fmla="*/ 83344 w 292101"/>
                  <a:gd name="connsiteY11" fmla="*/ 231775 h 255587"/>
                  <a:gd name="connsiteX12" fmla="*/ 59532 w 292101"/>
                  <a:gd name="connsiteY12" fmla="*/ 179387 h 255587"/>
                  <a:gd name="connsiteX13" fmla="*/ 7144 w 292101"/>
                  <a:gd name="connsiteY13" fmla="*/ 127000 h 255587"/>
                  <a:gd name="connsiteX14" fmla="*/ 16669 w 292101"/>
                  <a:gd name="connsiteY14" fmla="*/ 103187 h 255587"/>
                  <a:gd name="connsiteX15" fmla="*/ 78582 w 292101"/>
                  <a:gd name="connsiteY15" fmla="*/ 12700 h 25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2101" h="255587">
                    <a:moveTo>
                      <a:pt x="78582" y="12700"/>
                    </a:moveTo>
                    <a:cubicBezTo>
                      <a:pt x="100013" y="0"/>
                      <a:pt x="134145" y="15875"/>
                      <a:pt x="145257" y="26987"/>
                    </a:cubicBezTo>
                    <a:cubicBezTo>
                      <a:pt x="156369" y="38099"/>
                      <a:pt x="138113" y="57944"/>
                      <a:pt x="145257" y="79375"/>
                    </a:cubicBezTo>
                    <a:cubicBezTo>
                      <a:pt x="152401" y="100806"/>
                      <a:pt x="169069" y="149225"/>
                      <a:pt x="188119" y="155575"/>
                    </a:cubicBezTo>
                    <a:cubicBezTo>
                      <a:pt x="207169" y="161925"/>
                      <a:pt x="242888" y="118269"/>
                      <a:pt x="259557" y="117475"/>
                    </a:cubicBezTo>
                    <a:cubicBezTo>
                      <a:pt x="276226" y="116681"/>
                      <a:pt x="284163" y="136525"/>
                      <a:pt x="288132" y="150812"/>
                    </a:cubicBezTo>
                    <a:cubicBezTo>
                      <a:pt x="292101" y="165099"/>
                      <a:pt x="288131" y="187325"/>
                      <a:pt x="283369" y="203200"/>
                    </a:cubicBezTo>
                    <a:cubicBezTo>
                      <a:pt x="278607" y="219075"/>
                      <a:pt x="273051" y="238125"/>
                      <a:pt x="259557" y="246062"/>
                    </a:cubicBezTo>
                    <a:cubicBezTo>
                      <a:pt x="246063" y="253999"/>
                      <a:pt x="218282" y="255587"/>
                      <a:pt x="202407" y="250825"/>
                    </a:cubicBezTo>
                    <a:cubicBezTo>
                      <a:pt x="186532" y="246063"/>
                      <a:pt x="180976" y="223043"/>
                      <a:pt x="164307" y="217487"/>
                    </a:cubicBezTo>
                    <a:cubicBezTo>
                      <a:pt x="147638" y="211931"/>
                      <a:pt x="115888" y="215106"/>
                      <a:pt x="102394" y="217487"/>
                    </a:cubicBezTo>
                    <a:cubicBezTo>
                      <a:pt x="88900" y="219868"/>
                      <a:pt x="90488" y="238125"/>
                      <a:pt x="83344" y="231775"/>
                    </a:cubicBezTo>
                    <a:cubicBezTo>
                      <a:pt x="76200" y="225425"/>
                      <a:pt x="72232" y="196850"/>
                      <a:pt x="59532" y="179387"/>
                    </a:cubicBezTo>
                    <a:cubicBezTo>
                      <a:pt x="46832" y="161925"/>
                      <a:pt x="14288" y="139700"/>
                      <a:pt x="7144" y="127000"/>
                    </a:cubicBezTo>
                    <a:cubicBezTo>
                      <a:pt x="0" y="114300"/>
                      <a:pt x="8732" y="116681"/>
                      <a:pt x="16669" y="103187"/>
                    </a:cubicBezTo>
                    <a:cubicBezTo>
                      <a:pt x="24606" y="89693"/>
                      <a:pt x="57151" y="25400"/>
                      <a:pt x="78582" y="127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Полилиния 234">
                <a:hlinkClick r:id="" action="ppaction://noaction"/>
              </p:cNvPr>
              <p:cNvSpPr/>
              <p:nvPr/>
            </p:nvSpPr>
            <p:spPr>
              <a:xfrm>
                <a:off x="2809435" y="5533052"/>
                <a:ext cx="219651" cy="240760"/>
              </a:xfrm>
              <a:custGeom>
                <a:avLst/>
                <a:gdLst>
                  <a:gd name="connsiteX0" fmla="*/ 15875 w 173038"/>
                  <a:gd name="connsiteY0" fmla="*/ 84137 h 188913"/>
                  <a:gd name="connsiteX1" fmla="*/ 58737 w 173038"/>
                  <a:gd name="connsiteY1" fmla="*/ 12700 h 188913"/>
                  <a:gd name="connsiteX2" fmla="*/ 101600 w 173038"/>
                  <a:gd name="connsiteY2" fmla="*/ 7937 h 188913"/>
                  <a:gd name="connsiteX3" fmla="*/ 130175 w 173038"/>
                  <a:gd name="connsiteY3" fmla="*/ 31750 h 188913"/>
                  <a:gd name="connsiteX4" fmla="*/ 149225 w 173038"/>
                  <a:gd name="connsiteY4" fmla="*/ 60325 h 188913"/>
                  <a:gd name="connsiteX5" fmla="*/ 168275 w 173038"/>
                  <a:gd name="connsiteY5" fmla="*/ 84137 h 188913"/>
                  <a:gd name="connsiteX6" fmla="*/ 168275 w 173038"/>
                  <a:gd name="connsiteY6" fmla="*/ 107950 h 188913"/>
                  <a:gd name="connsiteX7" fmla="*/ 139700 w 173038"/>
                  <a:gd name="connsiteY7" fmla="*/ 131762 h 188913"/>
                  <a:gd name="connsiteX8" fmla="*/ 134937 w 173038"/>
                  <a:gd name="connsiteY8" fmla="*/ 155575 h 188913"/>
                  <a:gd name="connsiteX9" fmla="*/ 134937 w 173038"/>
                  <a:gd name="connsiteY9" fmla="*/ 184150 h 188913"/>
                  <a:gd name="connsiteX10" fmla="*/ 87312 w 173038"/>
                  <a:gd name="connsiteY10" fmla="*/ 184150 h 188913"/>
                  <a:gd name="connsiteX11" fmla="*/ 34925 w 173038"/>
                  <a:gd name="connsiteY11" fmla="*/ 160337 h 188913"/>
                  <a:gd name="connsiteX12" fmla="*/ 1587 w 173038"/>
                  <a:gd name="connsiteY12" fmla="*/ 136525 h 188913"/>
                  <a:gd name="connsiteX13" fmla="*/ 15875 w 173038"/>
                  <a:gd name="connsiteY13" fmla="*/ 84137 h 18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38" h="188913">
                    <a:moveTo>
                      <a:pt x="15875" y="84137"/>
                    </a:moveTo>
                    <a:cubicBezTo>
                      <a:pt x="25400" y="63500"/>
                      <a:pt x="44450" y="25400"/>
                      <a:pt x="58737" y="12700"/>
                    </a:cubicBezTo>
                    <a:cubicBezTo>
                      <a:pt x="73025" y="0"/>
                      <a:pt x="89694" y="4762"/>
                      <a:pt x="101600" y="7937"/>
                    </a:cubicBezTo>
                    <a:cubicBezTo>
                      <a:pt x="113506" y="11112"/>
                      <a:pt x="122238" y="23019"/>
                      <a:pt x="130175" y="31750"/>
                    </a:cubicBezTo>
                    <a:cubicBezTo>
                      <a:pt x="138112" y="40481"/>
                      <a:pt x="142875" y="51594"/>
                      <a:pt x="149225" y="60325"/>
                    </a:cubicBezTo>
                    <a:cubicBezTo>
                      <a:pt x="155575" y="69056"/>
                      <a:pt x="165100" y="76199"/>
                      <a:pt x="168275" y="84137"/>
                    </a:cubicBezTo>
                    <a:cubicBezTo>
                      <a:pt x="171450" y="92075"/>
                      <a:pt x="173038" y="100013"/>
                      <a:pt x="168275" y="107950"/>
                    </a:cubicBezTo>
                    <a:cubicBezTo>
                      <a:pt x="163513" y="115888"/>
                      <a:pt x="145256" y="123825"/>
                      <a:pt x="139700" y="131762"/>
                    </a:cubicBezTo>
                    <a:cubicBezTo>
                      <a:pt x="134144" y="139700"/>
                      <a:pt x="135731" y="146844"/>
                      <a:pt x="134937" y="155575"/>
                    </a:cubicBezTo>
                    <a:cubicBezTo>
                      <a:pt x="134143" y="164306"/>
                      <a:pt x="142875" y="179388"/>
                      <a:pt x="134937" y="184150"/>
                    </a:cubicBezTo>
                    <a:cubicBezTo>
                      <a:pt x="127000" y="188913"/>
                      <a:pt x="103981" y="188119"/>
                      <a:pt x="87312" y="184150"/>
                    </a:cubicBezTo>
                    <a:cubicBezTo>
                      <a:pt x="70643" y="180181"/>
                      <a:pt x="49212" y="168274"/>
                      <a:pt x="34925" y="160337"/>
                    </a:cubicBezTo>
                    <a:cubicBezTo>
                      <a:pt x="20638" y="152400"/>
                      <a:pt x="3175" y="152400"/>
                      <a:pt x="1587" y="136525"/>
                    </a:cubicBezTo>
                    <a:cubicBezTo>
                      <a:pt x="0" y="120650"/>
                      <a:pt x="6350" y="104774"/>
                      <a:pt x="15875" y="84137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Полилиния 235">
                <a:hlinkClick r:id="" action="ppaction://noaction"/>
              </p:cNvPr>
              <p:cNvSpPr/>
              <p:nvPr/>
            </p:nvSpPr>
            <p:spPr>
              <a:xfrm>
                <a:off x="2876942" y="5424812"/>
                <a:ext cx="383884" cy="256944"/>
              </a:xfrm>
              <a:custGeom>
                <a:avLst/>
                <a:gdLst>
                  <a:gd name="connsiteX0" fmla="*/ 48419 w 302419"/>
                  <a:gd name="connsiteY0" fmla="*/ 92868 h 201612"/>
                  <a:gd name="connsiteX1" fmla="*/ 5556 w 302419"/>
                  <a:gd name="connsiteY1" fmla="*/ 59531 h 201612"/>
                  <a:gd name="connsiteX2" fmla="*/ 15081 w 302419"/>
                  <a:gd name="connsiteY2" fmla="*/ 21431 h 201612"/>
                  <a:gd name="connsiteX3" fmla="*/ 53181 w 302419"/>
                  <a:gd name="connsiteY3" fmla="*/ 2381 h 201612"/>
                  <a:gd name="connsiteX4" fmla="*/ 96044 w 302419"/>
                  <a:gd name="connsiteY4" fmla="*/ 7143 h 201612"/>
                  <a:gd name="connsiteX5" fmla="*/ 124619 w 302419"/>
                  <a:gd name="connsiteY5" fmla="*/ 30956 h 201612"/>
                  <a:gd name="connsiteX6" fmla="*/ 134144 w 302419"/>
                  <a:gd name="connsiteY6" fmla="*/ 54768 h 201612"/>
                  <a:gd name="connsiteX7" fmla="*/ 143669 w 302419"/>
                  <a:gd name="connsiteY7" fmla="*/ 64293 h 201612"/>
                  <a:gd name="connsiteX8" fmla="*/ 172244 w 302419"/>
                  <a:gd name="connsiteY8" fmla="*/ 50006 h 201612"/>
                  <a:gd name="connsiteX9" fmla="*/ 205581 w 302419"/>
                  <a:gd name="connsiteY9" fmla="*/ 50006 h 201612"/>
                  <a:gd name="connsiteX10" fmla="*/ 257969 w 302419"/>
                  <a:gd name="connsiteY10" fmla="*/ 73818 h 201612"/>
                  <a:gd name="connsiteX11" fmla="*/ 281781 w 302419"/>
                  <a:gd name="connsiteY11" fmla="*/ 102393 h 201612"/>
                  <a:gd name="connsiteX12" fmla="*/ 291306 w 302419"/>
                  <a:gd name="connsiteY12" fmla="*/ 150018 h 201612"/>
                  <a:gd name="connsiteX13" fmla="*/ 296069 w 302419"/>
                  <a:gd name="connsiteY13" fmla="*/ 169068 h 201612"/>
                  <a:gd name="connsiteX14" fmla="*/ 296069 w 302419"/>
                  <a:gd name="connsiteY14" fmla="*/ 188118 h 201612"/>
                  <a:gd name="connsiteX15" fmla="*/ 257969 w 302419"/>
                  <a:gd name="connsiteY15" fmla="*/ 192881 h 201612"/>
                  <a:gd name="connsiteX16" fmla="*/ 234156 w 302419"/>
                  <a:gd name="connsiteY16" fmla="*/ 173831 h 201612"/>
                  <a:gd name="connsiteX17" fmla="*/ 205581 w 302419"/>
                  <a:gd name="connsiteY17" fmla="*/ 169068 h 201612"/>
                  <a:gd name="connsiteX18" fmla="*/ 167481 w 302419"/>
                  <a:gd name="connsiteY18" fmla="*/ 188118 h 201612"/>
                  <a:gd name="connsiteX19" fmla="*/ 134144 w 302419"/>
                  <a:gd name="connsiteY19" fmla="*/ 197643 h 201612"/>
                  <a:gd name="connsiteX20" fmla="*/ 105569 w 302419"/>
                  <a:gd name="connsiteY20" fmla="*/ 192881 h 201612"/>
                  <a:gd name="connsiteX21" fmla="*/ 110331 w 302419"/>
                  <a:gd name="connsiteY21" fmla="*/ 145256 h 201612"/>
                  <a:gd name="connsiteX22" fmla="*/ 48419 w 302419"/>
                  <a:gd name="connsiteY22" fmla="*/ 92868 h 20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2419" h="201612">
                    <a:moveTo>
                      <a:pt x="48419" y="92868"/>
                    </a:moveTo>
                    <a:cubicBezTo>
                      <a:pt x="30957" y="78581"/>
                      <a:pt x="11112" y="71437"/>
                      <a:pt x="5556" y="59531"/>
                    </a:cubicBezTo>
                    <a:cubicBezTo>
                      <a:pt x="0" y="47625"/>
                      <a:pt x="7144" y="30956"/>
                      <a:pt x="15081" y="21431"/>
                    </a:cubicBezTo>
                    <a:cubicBezTo>
                      <a:pt x="23018" y="11906"/>
                      <a:pt x="39687" y="4762"/>
                      <a:pt x="53181" y="2381"/>
                    </a:cubicBezTo>
                    <a:cubicBezTo>
                      <a:pt x="66675" y="0"/>
                      <a:pt x="84138" y="2381"/>
                      <a:pt x="96044" y="7143"/>
                    </a:cubicBezTo>
                    <a:cubicBezTo>
                      <a:pt x="107950" y="11905"/>
                      <a:pt x="118269" y="23019"/>
                      <a:pt x="124619" y="30956"/>
                    </a:cubicBezTo>
                    <a:cubicBezTo>
                      <a:pt x="130969" y="38893"/>
                      <a:pt x="130969" y="49212"/>
                      <a:pt x="134144" y="54768"/>
                    </a:cubicBezTo>
                    <a:cubicBezTo>
                      <a:pt x="137319" y="60324"/>
                      <a:pt x="137319" y="65087"/>
                      <a:pt x="143669" y="64293"/>
                    </a:cubicBezTo>
                    <a:cubicBezTo>
                      <a:pt x="150019" y="63499"/>
                      <a:pt x="161925" y="52387"/>
                      <a:pt x="172244" y="50006"/>
                    </a:cubicBezTo>
                    <a:cubicBezTo>
                      <a:pt x="182563" y="47625"/>
                      <a:pt x="191294" y="46037"/>
                      <a:pt x="205581" y="50006"/>
                    </a:cubicBezTo>
                    <a:cubicBezTo>
                      <a:pt x="219868" y="53975"/>
                      <a:pt x="245269" y="65087"/>
                      <a:pt x="257969" y="73818"/>
                    </a:cubicBezTo>
                    <a:cubicBezTo>
                      <a:pt x="270669" y="82549"/>
                      <a:pt x="276225" y="89693"/>
                      <a:pt x="281781" y="102393"/>
                    </a:cubicBezTo>
                    <a:cubicBezTo>
                      <a:pt x="287337" y="115093"/>
                      <a:pt x="288925" y="138906"/>
                      <a:pt x="291306" y="150018"/>
                    </a:cubicBezTo>
                    <a:cubicBezTo>
                      <a:pt x="293687" y="161130"/>
                      <a:pt x="295275" y="162718"/>
                      <a:pt x="296069" y="169068"/>
                    </a:cubicBezTo>
                    <a:cubicBezTo>
                      <a:pt x="296863" y="175418"/>
                      <a:pt x="302419" y="184149"/>
                      <a:pt x="296069" y="188118"/>
                    </a:cubicBezTo>
                    <a:cubicBezTo>
                      <a:pt x="289719" y="192087"/>
                      <a:pt x="268288" y="195262"/>
                      <a:pt x="257969" y="192881"/>
                    </a:cubicBezTo>
                    <a:cubicBezTo>
                      <a:pt x="247650" y="190500"/>
                      <a:pt x="242887" y="177800"/>
                      <a:pt x="234156" y="173831"/>
                    </a:cubicBezTo>
                    <a:cubicBezTo>
                      <a:pt x="225425" y="169862"/>
                      <a:pt x="216694" y="166687"/>
                      <a:pt x="205581" y="169068"/>
                    </a:cubicBezTo>
                    <a:cubicBezTo>
                      <a:pt x="194469" y="171449"/>
                      <a:pt x="179387" y="183356"/>
                      <a:pt x="167481" y="188118"/>
                    </a:cubicBezTo>
                    <a:cubicBezTo>
                      <a:pt x="155575" y="192881"/>
                      <a:pt x="144463" y="196849"/>
                      <a:pt x="134144" y="197643"/>
                    </a:cubicBezTo>
                    <a:cubicBezTo>
                      <a:pt x="123825" y="198437"/>
                      <a:pt x="109538" y="201612"/>
                      <a:pt x="105569" y="192881"/>
                    </a:cubicBezTo>
                    <a:cubicBezTo>
                      <a:pt x="101600" y="184150"/>
                      <a:pt x="114300" y="159543"/>
                      <a:pt x="110331" y="145256"/>
                    </a:cubicBezTo>
                    <a:cubicBezTo>
                      <a:pt x="106362" y="130969"/>
                      <a:pt x="65881" y="107155"/>
                      <a:pt x="48419" y="92868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Полилиния 236">
                <a:hlinkClick r:id="" action="ppaction://noaction"/>
              </p:cNvPr>
              <p:cNvSpPr/>
              <p:nvPr/>
            </p:nvSpPr>
            <p:spPr>
              <a:xfrm>
                <a:off x="2504141" y="5219458"/>
                <a:ext cx="670034" cy="426892"/>
              </a:xfrm>
              <a:custGeom>
                <a:avLst/>
                <a:gdLst>
                  <a:gd name="connsiteX0" fmla="*/ 23019 w 527844"/>
                  <a:gd name="connsiteY0" fmla="*/ 144462 h 334962"/>
                  <a:gd name="connsiteX1" fmla="*/ 46832 w 527844"/>
                  <a:gd name="connsiteY1" fmla="*/ 201612 h 334962"/>
                  <a:gd name="connsiteX2" fmla="*/ 103982 w 527844"/>
                  <a:gd name="connsiteY2" fmla="*/ 196849 h 334962"/>
                  <a:gd name="connsiteX3" fmla="*/ 123032 w 527844"/>
                  <a:gd name="connsiteY3" fmla="*/ 282574 h 334962"/>
                  <a:gd name="connsiteX4" fmla="*/ 137319 w 527844"/>
                  <a:gd name="connsiteY4" fmla="*/ 330199 h 334962"/>
                  <a:gd name="connsiteX5" fmla="*/ 208757 w 527844"/>
                  <a:gd name="connsiteY5" fmla="*/ 311149 h 334962"/>
                  <a:gd name="connsiteX6" fmla="*/ 232569 w 527844"/>
                  <a:gd name="connsiteY6" fmla="*/ 292099 h 334962"/>
                  <a:gd name="connsiteX7" fmla="*/ 256382 w 527844"/>
                  <a:gd name="connsiteY7" fmla="*/ 306387 h 334962"/>
                  <a:gd name="connsiteX8" fmla="*/ 280194 w 527844"/>
                  <a:gd name="connsiteY8" fmla="*/ 268287 h 334962"/>
                  <a:gd name="connsiteX9" fmla="*/ 308769 w 527844"/>
                  <a:gd name="connsiteY9" fmla="*/ 249237 h 334962"/>
                  <a:gd name="connsiteX10" fmla="*/ 308769 w 527844"/>
                  <a:gd name="connsiteY10" fmla="*/ 215899 h 334962"/>
                  <a:gd name="connsiteX11" fmla="*/ 308769 w 527844"/>
                  <a:gd name="connsiteY11" fmla="*/ 182562 h 334962"/>
                  <a:gd name="connsiteX12" fmla="*/ 380207 w 527844"/>
                  <a:gd name="connsiteY12" fmla="*/ 168274 h 334962"/>
                  <a:gd name="connsiteX13" fmla="*/ 423069 w 527844"/>
                  <a:gd name="connsiteY13" fmla="*/ 182562 h 334962"/>
                  <a:gd name="connsiteX14" fmla="*/ 446882 w 527844"/>
                  <a:gd name="connsiteY14" fmla="*/ 134937 h 334962"/>
                  <a:gd name="connsiteX15" fmla="*/ 504032 w 527844"/>
                  <a:gd name="connsiteY15" fmla="*/ 130174 h 334962"/>
                  <a:gd name="connsiteX16" fmla="*/ 513557 w 527844"/>
                  <a:gd name="connsiteY16" fmla="*/ 92074 h 334962"/>
                  <a:gd name="connsiteX17" fmla="*/ 418307 w 527844"/>
                  <a:gd name="connsiteY17" fmla="*/ 25399 h 334962"/>
                  <a:gd name="connsiteX18" fmla="*/ 384969 w 527844"/>
                  <a:gd name="connsiteY18" fmla="*/ 1587 h 334962"/>
                  <a:gd name="connsiteX19" fmla="*/ 351632 w 527844"/>
                  <a:gd name="connsiteY19" fmla="*/ 34924 h 334962"/>
                  <a:gd name="connsiteX20" fmla="*/ 294482 w 527844"/>
                  <a:gd name="connsiteY20" fmla="*/ 30162 h 334962"/>
                  <a:gd name="connsiteX21" fmla="*/ 275432 w 527844"/>
                  <a:gd name="connsiteY21" fmla="*/ 20637 h 334962"/>
                  <a:gd name="connsiteX22" fmla="*/ 256382 w 527844"/>
                  <a:gd name="connsiteY22" fmla="*/ 68262 h 334962"/>
                  <a:gd name="connsiteX23" fmla="*/ 213519 w 527844"/>
                  <a:gd name="connsiteY23" fmla="*/ 44449 h 334962"/>
                  <a:gd name="connsiteX24" fmla="*/ 184944 w 527844"/>
                  <a:gd name="connsiteY24" fmla="*/ 73024 h 334962"/>
                  <a:gd name="connsiteX25" fmla="*/ 23019 w 527844"/>
                  <a:gd name="connsiteY25" fmla="*/ 144462 h 33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27844" h="334962">
                    <a:moveTo>
                      <a:pt x="23019" y="144462"/>
                    </a:moveTo>
                    <a:cubicBezTo>
                      <a:pt x="0" y="165893"/>
                      <a:pt x="33338" y="192881"/>
                      <a:pt x="46832" y="201612"/>
                    </a:cubicBezTo>
                    <a:cubicBezTo>
                      <a:pt x="60326" y="210343"/>
                      <a:pt x="91282" y="183355"/>
                      <a:pt x="103982" y="196849"/>
                    </a:cubicBezTo>
                    <a:cubicBezTo>
                      <a:pt x="116682" y="210343"/>
                      <a:pt x="117476" y="260349"/>
                      <a:pt x="123032" y="282574"/>
                    </a:cubicBezTo>
                    <a:cubicBezTo>
                      <a:pt x="128588" y="304799"/>
                      <a:pt x="123031" y="325436"/>
                      <a:pt x="137319" y="330199"/>
                    </a:cubicBezTo>
                    <a:cubicBezTo>
                      <a:pt x="151607" y="334962"/>
                      <a:pt x="192882" y="317499"/>
                      <a:pt x="208757" y="311149"/>
                    </a:cubicBezTo>
                    <a:cubicBezTo>
                      <a:pt x="224632" y="304799"/>
                      <a:pt x="224632" y="292893"/>
                      <a:pt x="232569" y="292099"/>
                    </a:cubicBezTo>
                    <a:cubicBezTo>
                      <a:pt x="240506" y="291305"/>
                      <a:pt x="248445" y="310356"/>
                      <a:pt x="256382" y="306387"/>
                    </a:cubicBezTo>
                    <a:cubicBezTo>
                      <a:pt x="264319" y="302418"/>
                      <a:pt x="271463" y="277812"/>
                      <a:pt x="280194" y="268287"/>
                    </a:cubicBezTo>
                    <a:cubicBezTo>
                      <a:pt x="288925" y="258762"/>
                      <a:pt x="304007" y="257968"/>
                      <a:pt x="308769" y="249237"/>
                    </a:cubicBezTo>
                    <a:cubicBezTo>
                      <a:pt x="313531" y="240506"/>
                      <a:pt x="308769" y="215899"/>
                      <a:pt x="308769" y="215899"/>
                    </a:cubicBezTo>
                    <a:cubicBezTo>
                      <a:pt x="308769" y="204787"/>
                      <a:pt x="296863" y="190499"/>
                      <a:pt x="308769" y="182562"/>
                    </a:cubicBezTo>
                    <a:cubicBezTo>
                      <a:pt x="320675" y="174625"/>
                      <a:pt x="361157" y="168274"/>
                      <a:pt x="380207" y="168274"/>
                    </a:cubicBezTo>
                    <a:cubicBezTo>
                      <a:pt x="399257" y="168274"/>
                      <a:pt x="411957" y="188118"/>
                      <a:pt x="423069" y="182562"/>
                    </a:cubicBezTo>
                    <a:cubicBezTo>
                      <a:pt x="434182" y="177006"/>
                      <a:pt x="433388" y="143668"/>
                      <a:pt x="446882" y="134937"/>
                    </a:cubicBezTo>
                    <a:cubicBezTo>
                      <a:pt x="460376" y="126206"/>
                      <a:pt x="492920" y="137318"/>
                      <a:pt x="504032" y="130174"/>
                    </a:cubicBezTo>
                    <a:cubicBezTo>
                      <a:pt x="515144" y="123030"/>
                      <a:pt x="527844" y="109536"/>
                      <a:pt x="513557" y="92074"/>
                    </a:cubicBezTo>
                    <a:cubicBezTo>
                      <a:pt x="499270" y="74612"/>
                      <a:pt x="439738" y="40480"/>
                      <a:pt x="418307" y="25399"/>
                    </a:cubicBezTo>
                    <a:cubicBezTo>
                      <a:pt x="396876" y="10318"/>
                      <a:pt x="396081" y="0"/>
                      <a:pt x="384969" y="1587"/>
                    </a:cubicBezTo>
                    <a:cubicBezTo>
                      <a:pt x="373857" y="3174"/>
                      <a:pt x="366713" y="30162"/>
                      <a:pt x="351632" y="34924"/>
                    </a:cubicBezTo>
                    <a:cubicBezTo>
                      <a:pt x="336551" y="39686"/>
                      <a:pt x="307182" y="32543"/>
                      <a:pt x="294482" y="30162"/>
                    </a:cubicBezTo>
                    <a:cubicBezTo>
                      <a:pt x="281782" y="27781"/>
                      <a:pt x="281782" y="14287"/>
                      <a:pt x="275432" y="20637"/>
                    </a:cubicBezTo>
                    <a:cubicBezTo>
                      <a:pt x="269082" y="26987"/>
                      <a:pt x="266701" y="64293"/>
                      <a:pt x="256382" y="68262"/>
                    </a:cubicBezTo>
                    <a:cubicBezTo>
                      <a:pt x="246063" y="72231"/>
                      <a:pt x="225425" y="43655"/>
                      <a:pt x="213519" y="44449"/>
                    </a:cubicBezTo>
                    <a:cubicBezTo>
                      <a:pt x="201613" y="45243"/>
                      <a:pt x="210344" y="61118"/>
                      <a:pt x="184944" y="73024"/>
                    </a:cubicBezTo>
                    <a:cubicBezTo>
                      <a:pt x="159544" y="84930"/>
                      <a:pt x="46038" y="123031"/>
                      <a:pt x="23019" y="144462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Полилиния 237">
                <a:hlinkClick r:id="" action="ppaction://noaction"/>
              </p:cNvPr>
              <p:cNvSpPr/>
              <p:nvPr/>
            </p:nvSpPr>
            <p:spPr>
              <a:xfrm>
                <a:off x="3032109" y="4954419"/>
                <a:ext cx="735525" cy="796124"/>
              </a:xfrm>
              <a:custGeom>
                <a:avLst/>
                <a:gdLst>
                  <a:gd name="connsiteX0" fmla="*/ 54768 w 579437"/>
                  <a:gd name="connsiteY0" fmla="*/ 257175 h 624681"/>
                  <a:gd name="connsiteX1" fmla="*/ 130968 w 579437"/>
                  <a:gd name="connsiteY1" fmla="*/ 214312 h 624681"/>
                  <a:gd name="connsiteX2" fmla="*/ 178593 w 579437"/>
                  <a:gd name="connsiteY2" fmla="*/ 219075 h 624681"/>
                  <a:gd name="connsiteX3" fmla="*/ 216693 w 579437"/>
                  <a:gd name="connsiteY3" fmla="*/ 142875 h 624681"/>
                  <a:gd name="connsiteX4" fmla="*/ 235743 w 579437"/>
                  <a:gd name="connsiteY4" fmla="*/ 71437 h 624681"/>
                  <a:gd name="connsiteX5" fmla="*/ 226218 w 579437"/>
                  <a:gd name="connsiteY5" fmla="*/ 52387 h 624681"/>
                  <a:gd name="connsiteX6" fmla="*/ 264318 w 579437"/>
                  <a:gd name="connsiteY6" fmla="*/ 19050 h 624681"/>
                  <a:gd name="connsiteX7" fmla="*/ 316706 w 579437"/>
                  <a:gd name="connsiteY7" fmla="*/ 4762 h 624681"/>
                  <a:gd name="connsiteX8" fmla="*/ 335756 w 579437"/>
                  <a:gd name="connsiteY8" fmla="*/ 47625 h 624681"/>
                  <a:gd name="connsiteX9" fmla="*/ 330993 w 579437"/>
                  <a:gd name="connsiteY9" fmla="*/ 123825 h 624681"/>
                  <a:gd name="connsiteX10" fmla="*/ 297656 w 579437"/>
                  <a:gd name="connsiteY10" fmla="*/ 166687 h 624681"/>
                  <a:gd name="connsiteX11" fmla="*/ 307181 w 579437"/>
                  <a:gd name="connsiteY11" fmla="*/ 214312 h 624681"/>
                  <a:gd name="connsiteX12" fmla="*/ 321468 w 579437"/>
                  <a:gd name="connsiteY12" fmla="*/ 247650 h 624681"/>
                  <a:gd name="connsiteX13" fmla="*/ 359568 w 579437"/>
                  <a:gd name="connsiteY13" fmla="*/ 228600 h 624681"/>
                  <a:gd name="connsiteX14" fmla="*/ 426243 w 579437"/>
                  <a:gd name="connsiteY14" fmla="*/ 228600 h 624681"/>
                  <a:gd name="connsiteX15" fmla="*/ 478631 w 579437"/>
                  <a:gd name="connsiteY15" fmla="*/ 238125 h 624681"/>
                  <a:gd name="connsiteX16" fmla="*/ 502443 w 579437"/>
                  <a:gd name="connsiteY16" fmla="*/ 233362 h 624681"/>
                  <a:gd name="connsiteX17" fmla="*/ 550068 w 579437"/>
                  <a:gd name="connsiteY17" fmla="*/ 261937 h 624681"/>
                  <a:gd name="connsiteX18" fmla="*/ 578643 w 579437"/>
                  <a:gd name="connsiteY18" fmla="*/ 295275 h 624681"/>
                  <a:gd name="connsiteX19" fmla="*/ 545306 w 579437"/>
                  <a:gd name="connsiteY19" fmla="*/ 328612 h 624681"/>
                  <a:gd name="connsiteX20" fmla="*/ 507206 w 579437"/>
                  <a:gd name="connsiteY20" fmla="*/ 381000 h 624681"/>
                  <a:gd name="connsiteX21" fmla="*/ 502443 w 579437"/>
                  <a:gd name="connsiteY21" fmla="*/ 423862 h 624681"/>
                  <a:gd name="connsiteX22" fmla="*/ 483393 w 579437"/>
                  <a:gd name="connsiteY22" fmla="*/ 457200 h 624681"/>
                  <a:gd name="connsiteX23" fmla="*/ 440531 w 579437"/>
                  <a:gd name="connsiteY23" fmla="*/ 461962 h 624681"/>
                  <a:gd name="connsiteX24" fmla="*/ 388143 w 579437"/>
                  <a:gd name="connsiteY24" fmla="*/ 447675 h 624681"/>
                  <a:gd name="connsiteX25" fmla="*/ 359568 w 579437"/>
                  <a:gd name="connsiteY25" fmla="*/ 438150 h 624681"/>
                  <a:gd name="connsiteX26" fmla="*/ 335756 w 579437"/>
                  <a:gd name="connsiteY26" fmla="*/ 452437 h 624681"/>
                  <a:gd name="connsiteX27" fmla="*/ 307181 w 579437"/>
                  <a:gd name="connsiteY27" fmla="*/ 500062 h 624681"/>
                  <a:gd name="connsiteX28" fmla="*/ 292893 w 579437"/>
                  <a:gd name="connsiteY28" fmla="*/ 514350 h 624681"/>
                  <a:gd name="connsiteX29" fmla="*/ 250031 w 579437"/>
                  <a:gd name="connsiteY29" fmla="*/ 514350 h 624681"/>
                  <a:gd name="connsiteX30" fmla="*/ 240506 w 579437"/>
                  <a:gd name="connsiteY30" fmla="*/ 528637 h 624681"/>
                  <a:gd name="connsiteX31" fmla="*/ 254793 w 579437"/>
                  <a:gd name="connsiteY31" fmla="*/ 566737 h 624681"/>
                  <a:gd name="connsiteX32" fmla="*/ 230981 w 579437"/>
                  <a:gd name="connsiteY32" fmla="*/ 600075 h 624681"/>
                  <a:gd name="connsiteX33" fmla="*/ 192881 w 579437"/>
                  <a:gd name="connsiteY33" fmla="*/ 619125 h 624681"/>
                  <a:gd name="connsiteX34" fmla="*/ 183356 w 579437"/>
                  <a:gd name="connsiteY34" fmla="*/ 566737 h 624681"/>
                  <a:gd name="connsiteX35" fmla="*/ 159543 w 579437"/>
                  <a:gd name="connsiteY35" fmla="*/ 466725 h 624681"/>
                  <a:gd name="connsiteX36" fmla="*/ 126206 w 579437"/>
                  <a:gd name="connsiteY36" fmla="*/ 433387 h 624681"/>
                  <a:gd name="connsiteX37" fmla="*/ 64293 w 579437"/>
                  <a:gd name="connsiteY37" fmla="*/ 423862 h 624681"/>
                  <a:gd name="connsiteX38" fmla="*/ 26193 w 579437"/>
                  <a:gd name="connsiteY38" fmla="*/ 428625 h 624681"/>
                  <a:gd name="connsiteX39" fmla="*/ 2381 w 579437"/>
                  <a:gd name="connsiteY39" fmla="*/ 414337 h 624681"/>
                  <a:gd name="connsiteX40" fmla="*/ 11906 w 579437"/>
                  <a:gd name="connsiteY40" fmla="*/ 361950 h 624681"/>
                  <a:gd name="connsiteX41" fmla="*/ 69056 w 579437"/>
                  <a:gd name="connsiteY41" fmla="*/ 338137 h 624681"/>
                  <a:gd name="connsiteX42" fmla="*/ 102393 w 579437"/>
                  <a:gd name="connsiteY42" fmla="*/ 338137 h 624681"/>
                  <a:gd name="connsiteX43" fmla="*/ 111918 w 579437"/>
                  <a:gd name="connsiteY43" fmla="*/ 295275 h 624681"/>
                  <a:gd name="connsiteX44" fmla="*/ 54768 w 579437"/>
                  <a:gd name="connsiteY44" fmla="*/ 257175 h 62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79437" h="624681">
                    <a:moveTo>
                      <a:pt x="54768" y="257175"/>
                    </a:moveTo>
                    <a:cubicBezTo>
                      <a:pt x="57943" y="243681"/>
                      <a:pt x="110331" y="220662"/>
                      <a:pt x="130968" y="214312"/>
                    </a:cubicBezTo>
                    <a:cubicBezTo>
                      <a:pt x="151605" y="207962"/>
                      <a:pt x="164306" y="230981"/>
                      <a:pt x="178593" y="219075"/>
                    </a:cubicBezTo>
                    <a:cubicBezTo>
                      <a:pt x="192880" y="207169"/>
                      <a:pt x="207168" y="167481"/>
                      <a:pt x="216693" y="142875"/>
                    </a:cubicBezTo>
                    <a:cubicBezTo>
                      <a:pt x="226218" y="118269"/>
                      <a:pt x="234156" y="86518"/>
                      <a:pt x="235743" y="71437"/>
                    </a:cubicBezTo>
                    <a:cubicBezTo>
                      <a:pt x="237330" y="56356"/>
                      <a:pt x="221456" y="61118"/>
                      <a:pt x="226218" y="52387"/>
                    </a:cubicBezTo>
                    <a:cubicBezTo>
                      <a:pt x="230980" y="43656"/>
                      <a:pt x="249237" y="26988"/>
                      <a:pt x="264318" y="19050"/>
                    </a:cubicBezTo>
                    <a:cubicBezTo>
                      <a:pt x="279399" y="11113"/>
                      <a:pt x="304800" y="0"/>
                      <a:pt x="316706" y="4762"/>
                    </a:cubicBezTo>
                    <a:cubicBezTo>
                      <a:pt x="328612" y="9524"/>
                      <a:pt x="333375" y="27781"/>
                      <a:pt x="335756" y="47625"/>
                    </a:cubicBezTo>
                    <a:cubicBezTo>
                      <a:pt x="338137" y="67469"/>
                      <a:pt x="337343" y="103981"/>
                      <a:pt x="330993" y="123825"/>
                    </a:cubicBezTo>
                    <a:cubicBezTo>
                      <a:pt x="324643" y="143669"/>
                      <a:pt x="301625" y="151606"/>
                      <a:pt x="297656" y="166687"/>
                    </a:cubicBezTo>
                    <a:cubicBezTo>
                      <a:pt x="293687" y="181768"/>
                      <a:pt x="303212" y="200818"/>
                      <a:pt x="307181" y="214312"/>
                    </a:cubicBezTo>
                    <a:cubicBezTo>
                      <a:pt x="311150" y="227806"/>
                      <a:pt x="312737" y="245269"/>
                      <a:pt x="321468" y="247650"/>
                    </a:cubicBezTo>
                    <a:cubicBezTo>
                      <a:pt x="330199" y="250031"/>
                      <a:pt x="342106" y="231775"/>
                      <a:pt x="359568" y="228600"/>
                    </a:cubicBezTo>
                    <a:cubicBezTo>
                      <a:pt x="377031" y="225425"/>
                      <a:pt x="406399" y="227013"/>
                      <a:pt x="426243" y="228600"/>
                    </a:cubicBezTo>
                    <a:cubicBezTo>
                      <a:pt x="446087" y="230188"/>
                      <a:pt x="465931" y="237331"/>
                      <a:pt x="478631" y="238125"/>
                    </a:cubicBezTo>
                    <a:cubicBezTo>
                      <a:pt x="491331" y="238919"/>
                      <a:pt x="490537" y="229393"/>
                      <a:pt x="502443" y="233362"/>
                    </a:cubicBezTo>
                    <a:cubicBezTo>
                      <a:pt x="514349" y="237331"/>
                      <a:pt x="537368" y="251618"/>
                      <a:pt x="550068" y="261937"/>
                    </a:cubicBezTo>
                    <a:cubicBezTo>
                      <a:pt x="562768" y="272256"/>
                      <a:pt x="579437" y="284163"/>
                      <a:pt x="578643" y="295275"/>
                    </a:cubicBezTo>
                    <a:cubicBezTo>
                      <a:pt x="577849" y="306387"/>
                      <a:pt x="557212" y="314325"/>
                      <a:pt x="545306" y="328612"/>
                    </a:cubicBezTo>
                    <a:cubicBezTo>
                      <a:pt x="533400" y="342899"/>
                      <a:pt x="514350" y="365125"/>
                      <a:pt x="507206" y="381000"/>
                    </a:cubicBezTo>
                    <a:cubicBezTo>
                      <a:pt x="500062" y="396875"/>
                      <a:pt x="506412" y="411162"/>
                      <a:pt x="502443" y="423862"/>
                    </a:cubicBezTo>
                    <a:cubicBezTo>
                      <a:pt x="498474" y="436562"/>
                      <a:pt x="493712" y="450850"/>
                      <a:pt x="483393" y="457200"/>
                    </a:cubicBezTo>
                    <a:cubicBezTo>
                      <a:pt x="473074" y="463550"/>
                      <a:pt x="456406" y="463550"/>
                      <a:pt x="440531" y="461962"/>
                    </a:cubicBezTo>
                    <a:cubicBezTo>
                      <a:pt x="424656" y="460375"/>
                      <a:pt x="401637" y="451644"/>
                      <a:pt x="388143" y="447675"/>
                    </a:cubicBezTo>
                    <a:cubicBezTo>
                      <a:pt x="374649" y="443706"/>
                      <a:pt x="368299" y="437356"/>
                      <a:pt x="359568" y="438150"/>
                    </a:cubicBezTo>
                    <a:cubicBezTo>
                      <a:pt x="350837" y="438944"/>
                      <a:pt x="344487" y="442118"/>
                      <a:pt x="335756" y="452437"/>
                    </a:cubicBezTo>
                    <a:cubicBezTo>
                      <a:pt x="327025" y="462756"/>
                      <a:pt x="314325" y="489743"/>
                      <a:pt x="307181" y="500062"/>
                    </a:cubicBezTo>
                    <a:cubicBezTo>
                      <a:pt x="300037" y="510381"/>
                      <a:pt x="302418" y="511969"/>
                      <a:pt x="292893" y="514350"/>
                    </a:cubicBezTo>
                    <a:cubicBezTo>
                      <a:pt x="283368" y="516731"/>
                      <a:pt x="258762" y="511969"/>
                      <a:pt x="250031" y="514350"/>
                    </a:cubicBezTo>
                    <a:cubicBezTo>
                      <a:pt x="241300" y="516731"/>
                      <a:pt x="239712" y="519906"/>
                      <a:pt x="240506" y="528637"/>
                    </a:cubicBezTo>
                    <a:cubicBezTo>
                      <a:pt x="241300" y="537368"/>
                      <a:pt x="256380" y="554831"/>
                      <a:pt x="254793" y="566737"/>
                    </a:cubicBezTo>
                    <a:cubicBezTo>
                      <a:pt x="253206" y="578643"/>
                      <a:pt x="241300" y="591344"/>
                      <a:pt x="230981" y="600075"/>
                    </a:cubicBezTo>
                    <a:cubicBezTo>
                      <a:pt x="220662" y="608806"/>
                      <a:pt x="200819" y="624681"/>
                      <a:pt x="192881" y="619125"/>
                    </a:cubicBezTo>
                    <a:cubicBezTo>
                      <a:pt x="184944" y="613569"/>
                      <a:pt x="188912" y="592137"/>
                      <a:pt x="183356" y="566737"/>
                    </a:cubicBezTo>
                    <a:cubicBezTo>
                      <a:pt x="177800" y="541337"/>
                      <a:pt x="169068" y="488950"/>
                      <a:pt x="159543" y="466725"/>
                    </a:cubicBezTo>
                    <a:cubicBezTo>
                      <a:pt x="150018" y="444500"/>
                      <a:pt x="142081" y="440531"/>
                      <a:pt x="126206" y="433387"/>
                    </a:cubicBezTo>
                    <a:cubicBezTo>
                      <a:pt x="110331" y="426243"/>
                      <a:pt x="80962" y="424656"/>
                      <a:pt x="64293" y="423862"/>
                    </a:cubicBezTo>
                    <a:cubicBezTo>
                      <a:pt x="47624" y="423068"/>
                      <a:pt x="36512" y="430213"/>
                      <a:pt x="26193" y="428625"/>
                    </a:cubicBezTo>
                    <a:cubicBezTo>
                      <a:pt x="15874" y="427038"/>
                      <a:pt x="4762" y="425450"/>
                      <a:pt x="2381" y="414337"/>
                    </a:cubicBezTo>
                    <a:cubicBezTo>
                      <a:pt x="0" y="403225"/>
                      <a:pt x="794" y="374650"/>
                      <a:pt x="11906" y="361950"/>
                    </a:cubicBezTo>
                    <a:cubicBezTo>
                      <a:pt x="23018" y="349250"/>
                      <a:pt x="53975" y="342106"/>
                      <a:pt x="69056" y="338137"/>
                    </a:cubicBezTo>
                    <a:cubicBezTo>
                      <a:pt x="84137" y="334168"/>
                      <a:pt x="95249" y="345281"/>
                      <a:pt x="102393" y="338137"/>
                    </a:cubicBezTo>
                    <a:cubicBezTo>
                      <a:pt x="109537" y="330993"/>
                      <a:pt x="116680" y="306387"/>
                      <a:pt x="111918" y="295275"/>
                    </a:cubicBezTo>
                    <a:cubicBezTo>
                      <a:pt x="107156" y="284163"/>
                      <a:pt x="51593" y="270669"/>
                      <a:pt x="54768" y="2571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9" name="Полилиния 48">
            <a:hlinkClick r:id="rId22" action="ppaction://hlinksldjump" tooltip="Информационные ресурсы."/>
          </p:cNvPr>
          <p:cNvSpPr/>
          <p:nvPr/>
        </p:nvSpPr>
        <p:spPr>
          <a:xfrm>
            <a:off x="471446" y="8015310"/>
            <a:ext cx="1000132" cy="1000132"/>
          </a:xfrm>
          <a:custGeom>
            <a:avLst/>
            <a:gdLst>
              <a:gd name="connsiteX0" fmla="*/ 0 w 1000132"/>
              <a:gd name="connsiteY0" fmla="*/ 500066 h 1000132"/>
              <a:gd name="connsiteX1" fmla="*/ 146466 w 1000132"/>
              <a:gd name="connsiteY1" fmla="*/ 146466 h 1000132"/>
              <a:gd name="connsiteX2" fmla="*/ 500066 w 1000132"/>
              <a:gd name="connsiteY2" fmla="*/ 1 h 1000132"/>
              <a:gd name="connsiteX3" fmla="*/ 853666 w 1000132"/>
              <a:gd name="connsiteY3" fmla="*/ 146467 h 1000132"/>
              <a:gd name="connsiteX4" fmla="*/ 1000131 w 1000132"/>
              <a:gd name="connsiteY4" fmla="*/ 500067 h 1000132"/>
              <a:gd name="connsiteX5" fmla="*/ 853665 w 1000132"/>
              <a:gd name="connsiteY5" fmla="*/ 853667 h 1000132"/>
              <a:gd name="connsiteX6" fmla="*/ 500065 w 1000132"/>
              <a:gd name="connsiteY6" fmla="*/ 1000133 h 1000132"/>
              <a:gd name="connsiteX7" fmla="*/ 146465 w 1000132"/>
              <a:gd name="connsiteY7" fmla="*/ 853667 h 1000132"/>
              <a:gd name="connsiteX8" fmla="*/ -1 w 1000132"/>
              <a:gd name="connsiteY8" fmla="*/ 500067 h 1000132"/>
              <a:gd name="connsiteX9" fmla="*/ 0 w 1000132"/>
              <a:gd name="connsiteY9" fmla="*/ 500066 h 100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32" h="1000132">
                <a:moveTo>
                  <a:pt x="0" y="500066"/>
                </a:moveTo>
                <a:cubicBezTo>
                  <a:pt x="0" y="367440"/>
                  <a:pt x="52686" y="240246"/>
                  <a:pt x="146466" y="146466"/>
                </a:cubicBezTo>
                <a:cubicBezTo>
                  <a:pt x="240247" y="52686"/>
                  <a:pt x="367441" y="0"/>
                  <a:pt x="500066" y="1"/>
                </a:cubicBezTo>
                <a:cubicBezTo>
                  <a:pt x="632692" y="1"/>
                  <a:pt x="759886" y="52687"/>
                  <a:pt x="853666" y="146467"/>
                </a:cubicBezTo>
                <a:cubicBezTo>
                  <a:pt x="947446" y="240248"/>
                  <a:pt x="1000132" y="367442"/>
                  <a:pt x="1000131" y="500067"/>
                </a:cubicBezTo>
                <a:cubicBezTo>
                  <a:pt x="1000131" y="632693"/>
                  <a:pt x="947446" y="759887"/>
                  <a:pt x="853665" y="853667"/>
                </a:cubicBezTo>
                <a:cubicBezTo>
                  <a:pt x="759884" y="947448"/>
                  <a:pt x="632691" y="1000133"/>
                  <a:pt x="500065" y="1000133"/>
                </a:cubicBezTo>
                <a:cubicBezTo>
                  <a:pt x="367439" y="1000133"/>
                  <a:pt x="240245" y="947447"/>
                  <a:pt x="146465" y="853667"/>
                </a:cubicBezTo>
                <a:cubicBezTo>
                  <a:pt x="52684" y="759886"/>
                  <a:pt x="-1" y="632692"/>
                  <a:pt x="-1" y="500067"/>
                </a:cubicBezTo>
                <a:lnTo>
                  <a:pt x="0" y="5000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3386E-6 L -0.24293 -0.104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5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0160" y="2514584"/>
            <a:ext cx="11511399" cy="5022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0160" y="2800336"/>
            <a:ext cx="115113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Площадь: </a:t>
            </a:r>
            <a:r>
              <a:rPr lang="en-US" sz="5400" dirty="0" smtClean="0"/>
              <a:t>265</a:t>
            </a:r>
            <a:r>
              <a:rPr lang="ru-RU" sz="5400" dirty="0" smtClean="0"/>
              <a:t> тыс.км²</a:t>
            </a:r>
          </a:p>
          <a:p>
            <a:r>
              <a:rPr lang="ru-RU" sz="5400" dirty="0" smtClean="0"/>
              <a:t>Численность населения:</a:t>
            </a:r>
            <a:r>
              <a:rPr lang="en-US" sz="5400" dirty="0" smtClean="0"/>
              <a:t> 16,5</a:t>
            </a:r>
            <a:r>
              <a:rPr lang="ru-RU" sz="5400" dirty="0" smtClean="0"/>
              <a:t> млн.чел. </a:t>
            </a:r>
          </a:p>
          <a:p>
            <a:r>
              <a:rPr lang="ru-RU" sz="5400" dirty="0" smtClean="0"/>
              <a:t>Плотность населения: </a:t>
            </a:r>
            <a:r>
              <a:rPr lang="en-US" sz="5400" dirty="0" smtClean="0"/>
              <a:t>32</a:t>
            </a:r>
            <a:r>
              <a:rPr lang="ru-RU" sz="5400" dirty="0" smtClean="0"/>
              <a:t> чел./км²</a:t>
            </a:r>
          </a:p>
          <a:p>
            <a:r>
              <a:rPr lang="ru-RU" sz="5400" dirty="0" smtClean="0"/>
              <a:t>Уровень урбанизации: </a:t>
            </a:r>
            <a:r>
              <a:rPr lang="en-US" sz="5400" dirty="0" smtClean="0"/>
              <a:t>70</a:t>
            </a:r>
            <a:r>
              <a:rPr lang="ru-RU" sz="5400" dirty="0" smtClean="0"/>
              <a:t> % населения проживает в городах.</a:t>
            </a:r>
            <a:endParaRPr lang="ru-RU" sz="5400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60" y="1300138"/>
            <a:ext cx="11511398" cy="7316886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Состав района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0240" y="1300138"/>
            <a:ext cx="10791318" cy="7072362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Кемеровская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Новосибирская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Омская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Томская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Тюменская область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Ханты-Мансийский автономный округ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Ямало-Ненецкий автономный округ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Республика Алтай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Алтайский край</a:t>
            </a:r>
          </a:p>
          <a:p>
            <a:pPr marL="742950" indent="-742950">
              <a:buFont typeface="+mj-lt"/>
              <a:buAutoNum type="arabicPeriod"/>
            </a:pPr>
            <a:endParaRPr lang="ru-RU" sz="4400" dirty="0" smtClean="0"/>
          </a:p>
          <a:p>
            <a:pPr marL="742950" indent="-742950">
              <a:buFont typeface="+mj-lt"/>
              <a:buAutoNum type="arabicPeriod"/>
            </a:pPr>
            <a:endParaRPr lang="ru-RU" sz="4400" dirty="0" smtClean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60" y="2300270"/>
            <a:ext cx="11511399" cy="6286544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628632"/>
            <a:ext cx="11521440" cy="16002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Экономико-географическое положение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443146"/>
            <a:ext cx="11511479" cy="5857916"/>
          </a:xfrm>
        </p:spPr>
        <p:txBody>
          <a:bodyPr numCol="1">
            <a:noAutofit/>
          </a:bodyPr>
          <a:lstStyle/>
          <a:p>
            <a:pPr marL="179388" indent="246063">
              <a:buNone/>
            </a:pPr>
            <a:r>
              <a:rPr lang="ru-RU" sz="2800" dirty="0" smtClean="0"/>
              <a:t>Достоинства ЭГП Западной Сибири определяются </a:t>
            </a:r>
            <a:r>
              <a:rPr lang="ru-RU" sz="2800" dirty="0" err="1" smtClean="0"/>
              <a:t>сверхконцентрацией</a:t>
            </a:r>
            <a:r>
              <a:rPr lang="ru-RU" sz="2800" dirty="0" smtClean="0"/>
              <a:t> имеющих мировое значение топливно-энергетических     ресурсов (нефти, газа и угля) и относительной близостью к райо­нам их потребления, прежде всего в европейской части страны и в Европе (странах СНГ и дальнего зарубежья). С помощью трубопроводного транспорта нефть и газ транспортируются на расстояние в несколько тысяч километров, что обеспечивает Западной Сибири статус базового района при организации евразийских рынков газа и нефти. Выгодное транспортное положение Западной Сибири дополняют благоприятные условия для развития в ее центральной, степной, части агропромышленного, машиностроительного и нефтехимического комплексов, а на горном юго-востоке — угольно-металлургического и машиностроительного.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User\Desktop\150230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08" y="157130"/>
            <a:ext cx="12287336" cy="1324728"/>
          </a:xfrm>
          <a:prstGeom prst="rect">
            <a:avLst/>
          </a:prstGeom>
          <a:noFill/>
        </p:spPr>
      </p:pic>
      <p:pic>
        <p:nvPicPr>
          <p:cNvPr id="147" name="Picture 7" descr="C:\Users\User\Desktop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58" y="7412424"/>
            <a:ext cx="2128709" cy="2135829"/>
          </a:xfrm>
          <a:prstGeom prst="rect">
            <a:avLst/>
          </a:prstGeom>
          <a:noFill/>
        </p:spPr>
      </p:pic>
      <p:pic>
        <p:nvPicPr>
          <p:cNvPr id="148" name="Picture 8" descr="C:\Users\User\Desktop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067" y="7372368"/>
            <a:ext cx="2128709" cy="2135829"/>
          </a:xfrm>
          <a:prstGeom prst="rect">
            <a:avLst/>
          </a:prstGeom>
          <a:noFill/>
        </p:spPr>
      </p:pic>
      <p:pic>
        <p:nvPicPr>
          <p:cNvPr id="149" name="Picture 6" descr="C:\Users\User\Desktop\Рейтинг.png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889" y="7873459"/>
            <a:ext cx="2068724" cy="1220851"/>
          </a:xfrm>
          <a:prstGeom prst="rect">
            <a:avLst/>
          </a:prstGeom>
          <a:noFill/>
        </p:spPr>
      </p:pic>
      <p:pic>
        <p:nvPicPr>
          <p:cNvPr id="151" name="Picture 9" descr="C:\Users\User\Desktop\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542" y="7465370"/>
            <a:ext cx="2128709" cy="2135830"/>
          </a:xfrm>
          <a:prstGeom prst="rect">
            <a:avLst/>
          </a:prstGeom>
          <a:noFill/>
        </p:spPr>
      </p:pic>
      <p:pic>
        <p:nvPicPr>
          <p:cNvPr id="152" name="Picture 4" descr="C:\Users\User\Desktop\Без имени-1.png">
            <a:hlinkClick r:id="rId8" action="ppaction://hlinksldjump" tooltip="Карта" highlightClick="1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527" y="8027464"/>
            <a:ext cx="1869566" cy="1103319"/>
          </a:xfrm>
          <a:prstGeom prst="rect">
            <a:avLst/>
          </a:prstGeom>
          <a:noFill/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640080" y="85692"/>
            <a:ext cx="11832950" cy="1643074"/>
          </a:xfrm>
          <a:prstGeom prst="rect">
            <a:avLst/>
          </a:prstGeom>
        </p:spPr>
        <p:txBody>
          <a:bodyPr vert="horz" lIns="127970" tIns="63984" rIns="127970" bIns="63984" rtlCol="0" anchor="ctr">
            <a:noAutofit/>
          </a:bodyPr>
          <a:lstStyle>
            <a:defPPr>
              <a:defRPr lang="ru-RU"/>
            </a:defPPr>
            <a:lvl1pPr algn="ctr">
              <a:defRPr sz="57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Калининградская область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662307" y="7900409"/>
            <a:ext cx="8056984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hlinkClick r:id="rId10" action="ppaction://hlinksldjump"/>
          </p:cNvPr>
          <p:cNvSpPr/>
          <p:nvPr/>
        </p:nvSpPr>
        <p:spPr>
          <a:xfrm>
            <a:off x="4586107" y="787243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Общая информация</a:t>
            </a:r>
          </a:p>
        </p:txBody>
      </p:sp>
      <p:sp>
        <p:nvSpPr>
          <p:cNvPr id="41" name="Прямоугольник 40">
            <a:hlinkClick r:id="rId11" action="ppaction://hlinksldjump"/>
          </p:cNvPr>
          <p:cNvSpPr/>
          <p:nvPr/>
        </p:nvSpPr>
        <p:spPr>
          <a:xfrm>
            <a:off x="4613481" y="8753343"/>
            <a:ext cx="8105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Экономико-географическое положение</a:t>
            </a:r>
            <a:endParaRPr lang="ru-RU" sz="3600" dirty="0"/>
          </a:p>
        </p:txBody>
      </p:sp>
      <p:sp>
        <p:nvSpPr>
          <p:cNvPr id="42" name="Прямоугольник 41">
            <a:hlinkClick r:id="rId12" action="ppaction://hlinksldjump"/>
          </p:cNvPr>
          <p:cNvSpPr/>
          <p:nvPr/>
        </p:nvSpPr>
        <p:spPr>
          <a:xfrm>
            <a:off x="4581550" y="8315148"/>
            <a:ext cx="313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Состав района</a:t>
            </a:r>
          </a:p>
        </p:txBody>
      </p:sp>
      <p:sp>
        <p:nvSpPr>
          <p:cNvPr id="136" name="Полилиния 135">
            <a:hlinkClick r:id="" action="ppaction://noaction"/>
          </p:cNvPr>
          <p:cNvSpPr/>
          <p:nvPr/>
        </p:nvSpPr>
        <p:spPr>
          <a:xfrm>
            <a:off x="1114388" y="3971639"/>
            <a:ext cx="329310" cy="259393"/>
          </a:xfrm>
          <a:custGeom>
            <a:avLst/>
            <a:gdLst>
              <a:gd name="connsiteX0" fmla="*/ 258233 w 260350"/>
              <a:gd name="connsiteY0" fmla="*/ 165100 h 204258"/>
              <a:gd name="connsiteX1" fmla="*/ 213783 w 260350"/>
              <a:gd name="connsiteY1" fmla="*/ 44450 h 204258"/>
              <a:gd name="connsiteX2" fmla="*/ 175683 w 260350"/>
              <a:gd name="connsiteY2" fmla="*/ 31750 h 204258"/>
              <a:gd name="connsiteX3" fmla="*/ 162983 w 260350"/>
              <a:gd name="connsiteY3" fmla="*/ 69850 h 204258"/>
              <a:gd name="connsiteX4" fmla="*/ 124883 w 260350"/>
              <a:gd name="connsiteY4" fmla="*/ 25400 h 204258"/>
              <a:gd name="connsiteX5" fmla="*/ 74083 w 260350"/>
              <a:gd name="connsiteY5" fmla="*/ 0 h 204258"/>
              <a:gd name="connsiteX6" fmla="*/ 4233 w 260350"/>
              <a:gd name="connsiteY6" fmla="*/ 25400 h 204258"/>
              <a:gd name="connsiteX7" fmla="*/ 48683 w 260350"/>
              <a:gd name="connsiteY7" fmla="*/ 82550 h 204258"/>
              <a:gd name="connsiteX8" fmla="*/ 105833 w 260350"/>
              <a:gd name="connsiteY8" fmla="*/ 146050 h 204258"/>
              <a:gd name="connsiteX9" fmla="*/ 156633 w 260350"/>
              <a:gd name="connsiteY9" fmla="*/ 190500 h 204258"/>
              <a:gd name="connsiteX10" fmla="*/ 201083 w 260350"/>
              <a:gd name="connsiteY10" fmla="*/ 203200 h 204258"/>
              <a:gd name="connsiteX11" fmla="*/ 258233 w 260350"/>
              <a:gd name="connsiteY11" fmla="*/ 165100 h 2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350" h="204258">
                <a:moveTo>
                  <a:pt x="258233" y="165100"/>
                </a:moveTo>
                <a:cubicBezTo>
                  <a:pt x="260350" y="138642"/>
                  <a:pt x="227541" y="66675"/>
                  <a:pt x="213783" y="44450"/>
                </a:cubicBezTo>
                <a:cubicBezTo>
                  <a:pt x="200025" y="22225"/>
                  <a:pt x="184150" y="27517"/>
                  <a:pt x="175683" y="31750"/>
                </a:cubicBezTo>
                <a:cubicBezTo>
                  <a:pt x="167216" y="35983"/>
                  <a:pt x="171450" y="70908"/>
                  <a:pt x="162983" y="69850"/>
                </a:cubicBezTo>
                <a:cubicBezTo>
                  <a:pt x="154516" y="68792"/>
                  <a:pt x="139699" y="37042"/>
                  <a:pt x="124883" y="25400"/>
                </a:cubicBezTo>
                <a:cubicBezTo>
                  <a:pt x="110067" y="13758"/>
                  <a:pt x="94191" y="0"/>
                  <a:pt x="74083" y="0"/>
                </a:cubicBezTo>
                <a:cubicBezTo>
                  <a:pt x="53975" y="0"/>
                  <a:pt x="8466" y="11642"/>
                  <a:pt x="4233" y="25400"/>
                </a:cubicBezTo>
                <a:cubicBezTo>
                  <a:pt x="0" y="39158"/>
                  <a:pt x="31750" y="62442"/>
                  <a:pt x="48683" y="82550"/>
                </a:cubicBezTo>
                <a:cubicBezTo>
                  <a:pt x="65616" y="102658"/>
                  <a:pt x="87841" y="128058"/>
                  <a:pt x="105833" y="146050"/>
                </a:cubicBezTo>
                <a:cubicBezTo>
                  <a:pt x="123825" y="164042"/>
                  <a:pt x="140758" y="180975"/>
                  <a:pt x="156633" y="190500"/>
                </a:cubicBezTo>
                <a:cubicBezTo>
                  <a:pt x="172508" y="200025"/>
                  <a:pt x="185208" y="204258"/>
                  <a:pt x="201083" y="203200"/>
                </a:cubicBezTo>
                <a:cubicBezTo>
                  <a:pt x="216958" y="202142"/>
                  <a:pt x="256116" y="191558"/>
                  <a:pt x="258233" y="16510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1141096" y="1269459"/>
            <a:ext cx="10971594" cy="6388661"/>
            <a:chOff x="1141096" y="1269459"/>
            <a:chExt cx="10971594" cy="6388661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1141096" y="1269459"/>
              <a:ext cx="10971594" cy="6388661"/>
              <a:chOff x="1141096" y="1269459"/>
              <a:chExt cx="10971594" cy="6388661"/>
            </a:xfrm>
          </p:grpSpPr>
          <p:pic>
            <p:nvPicPr>
              <p:cNvPr id="4104" name="Picture 8" descr="C:\Users\User\Desktop\Рисунок7.png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1623" y="3812606"/>
                <a:ext cx="2126027" cy="3845514"/>
              </a:xfrm>
              <a:prstGeom prst="rect">
                <a:avLst/>
              </a:prstGeom>
              <a:noFill/>
            </p:spPr>
          </p:pic>
          <p:pic>
            <p:nvPicPr>
              <p:cNvPr id="257" name="Picture 5" descr="C:\Users\User\Desktop\Рисунок4.png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1096" y="5869045"/>
                <a:ext cx="911155" cy="1615085"/>
              </a:xfrm>
              <a:prstGeom prst="rect">
                <a:avLst/>
              </a:prstGeom>
              <a:noFill/>
            </p:spPr>
          </p:pic>
          <p:pic>
            <p:nvPicPr>
              <p:cNvPr id="4102" name="Picture 6" descr="C:\Users\User\Desktop\Рисунок5.png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1924" y="5541597"/>
                <a:ext cx="1901402" cy="1415769"/>
              </a:xfrm>
              <a:prstGeom prst="rect">
                <a:avLst/>
              </a:prstGeom>
              <a:noFill/>
            </p:spPr>
          </p:pic>
          <p:grpSp>
            <p:nvGrpSpPr>
              <p:cNvPr id="44" name="Группа 43"/>
              <p:cNvGrpSpPr/>
              <p:nvPr/>
            </p:nvGrpSpPr>
            <p:grpSpPr>
              <a:xfrm>
                <a:off x="1558878" y="1269459"/>
                <a:ext cx="10553812" cy="6245785"/>
                <a:chOff x="1558878" y="1269459"/>
                <a:chExt cx="10553812" cy="6245785"/>
              </a:xfrm>
            </p:grpSpPr>
            <p:pic>
              <p:nvPicPr>
                <p:cNvPr id="4099" name="Picture 3" descr="C:\Users\User\Desktop\Рисунок2.png"/>
                <p:cNvPicPr>
                  <a:picLocks noChangeAspect="1" noChangeArrowheads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8627" y="3980285"/>
                  <a:ext cx="966519" cy="740313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00" name="Picture 4" descr="C:\Users\User\Desktop\Рисунок3.png"/>
                <p:cNvPicPr>
                  <a:picLocks noChangeAspect="1" noChangeArrowheads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8792" y="2256039"/>
                  <a:ext cx="3334573" cy="30498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03" name="Picture 7" descr="C:\Users\User\Desktop\Рисунок6.png"/>
                <p:cNvPicPr>
                  <a:picLocks noChangeAspect="1" noChangeArrowheads="1"/>
                </p:cNvPicPr>
                <p:nvPr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1154" y="5106581"/>
                  <a:ext cx="1730561" cy="175587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" name="Группа 45"/>
                <p:cNvGrpSpPr/>
                <p:nvPr/>
              </p:nvGrpSpPr>
              <p:grpSpPr>
                <a:xfrm>
                  <a:off x="1558878" y="1269459"/>
                  <a:ext cx="10553812" cy="6245785"/>
                  <a:chOff x="1558878" y="1269459"/>
                  <a:chExt cx="10553812" cy="6245785"/>
                </a:xfrm>
              </p:grpSpPr>
              <p:pic>
                <p:nvPicPr>
                  <p:cNvPr id="4098" name="Picture 2" descr="C:\Users\User\Desktop\Рисунок1.png"/>
                  <p:cNvPicPr>
                    <a:picLocks noChangeAspect="1" noChangeArrowheads="1"/>
                  </p:cNvPicPr>
                  <p:nvPr/>
                </p:nvPicPr>
                <p:blipFill>
                  <a:blip r:embed="rId1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58878" y="4515927"/>
                    <a:ext cx="1773238" cy="1060450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6" name="Группа 43"/>
                  <p:cNvGrpSpPr/>
                  <p:nvPr/>
                </p:nvGrpSpPr>
                <p:grpSpPr>
                  <a:xfrm>
                    <a:off x="1614458" y="1269459"/>
                    <a:ext cx="10498232" cy="6245785"/>
                    <a:chOff x="1614458" y="1269459"/>
                    <a:chExt cx="10498232" cy="6245785"/>
                  </a:xfrm>
                </p:grpSpPr>
                <p:sp>
                  <p:nvSpPr>
                    <p:cNvPr id="250" name="Полилиния 123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1788767" y="5514980"/>
                      <a:ext cx="455421" cy="396545"/>
                    </a:xfrm>
                    <a:custGeom>
                      <a:avLst/>
                      <a:gdLst>
                        <a:gd name="connsiteX0" fmla="*/ 354806 w 358775"/>
                        <a:gd name="connsiteY0" fmla="*/ 225425 h 311150"/>
                        <a:gd name="connsiteX1" fmla="*/ 273844 w 358775"/>
                        <a:gd name="connsiteY1" fmla="*/ 115887 h 311150"/>
                        <a:gd name="connsiteX2" fmla="*/ 226219 w 358775"/>
                        <a:gd name="connsiteY2" fmla="*/ 82550 h 311150"/>
                        <a:gd name="connsiteX3" fmla="*/ 178594 w 358775"/>
                        <a:gd name="connsiteY3" fmla="*/ 25400 h 311150"/>
                        <a:gd name="connsiteX4" fmla="*/ 140494 w 358775"/>
                        <a:gd name="connsiteY4" fmla="*/ 1587 h 311150"/>
                        <a:gd name="connsiteX5" fmla="*/ 88106 w 358775"/>
                        <a:gd name="connsiteY5" fmla="*/ 34925 h 311150"/>
                        <a:gd name="connsiteX6" fmla="*/ 83344 w 358775"/>
                        <a:gd name="connsiteY6" fmla="*/ 96837 h 311150"/>
                        <a:gd name="connsiteX7" fmla="*/ 73819 w 358775"/>
                        <a:gd name="connsiteY7" fmla="*/ 149225 h 311150"/>
                        <a:gd name="connsiteX8" fmla="*/ 7144 w 358775"/>
                        <a:gd name="connsiteY8" fmla="*/ 206375 h 311150"/>
                        <a:gd name="connsiteX9" fmla="*/ 30956 w 358775"/>
                        <a:gd name="connsiteY9" fmla="*/ 263525 h 311150"/>
                        <a:gd name="connsiteX10" fmla="*/ 102394 w 358775"/>
                        <a:gd name="connsiteY10" fmla="*/ 296862 h 311150"/>
                        <a:gd name="connsiteX11" fmla="*/ 178594 w 358775"/>
                        <a:gd name="connsiteY11" fmla="*/ 301625 h 311150"/>
                        <a:gd name="connsiteX12" fmla="*/ 216694 w 358775"/>
                        <a:gd name="connsiteY12" fmla="*/ 239712 h 311150"/>
                        <a:gd name="connsiteX13" fmla="*/ 297656 w 358775"/>
                        <a:gd name="connsiteY13" fmla="*/ 263525 h 311150"/>
                        <a:gd name="connsiteX14" fmla="*/ 354806 w 358775"/>
                        <a:gd name="connsiteY14" fmla="*/ 225425 h 311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58775" h="311150">
                          <a:moveTo>
                            <a:pt x="354806" y="225425"/>
                          </a:moveTo>
                          <a:cubicBezTo>
                            <a:pt x="350837" y="200819"/>
                            <a:pt x="295275" y="139699"/>
                            <a:pt x="273844" y="115887"/>
                          </a:cubicBezTo>
                          <a:cubicBezTo>
                            <a:pt x="252413" y="92075"/>
                            <a:pt x="242094" y="97631"/>
                            <a:pt x="226219" y="82550"/>
                          </a:cubicBezTo>
                          <a:cubicBezTo>
                            <a:pt x="210344" y="67469"/>
                            <a:pt x="192881" y="38894"/>
                            <a:pt x="178594" y="25400"/>
                          </a:cubicBezTo>
                          <a:cubicBezTo>
                            <a:pt x="164307" y="11906"/>
                            <a:pt x="155575" y="0"/>
                            <a:pt x="140494" y="1587"/>
                          </a:cubicBezTo>
                          <a:cubicBezTo>
                            <a:pt x="125413" y="3174"/>
                            <a:pt x="97631" y="19050"/>
                            <a:pt x="88106" y="34925"/>
                          </a:cubicBezTo>
                          <a:cubicBezTo>
                            <a:pt x="78581" y="50800"/>
                            <a:pt x="85725" y="77787"/>
                            <a:pt x="83344" y="96837"/>
                          </a:cubicBezTo>
                          <a:cubicBezTo>
                            <a:pt x="80963" y="115887"/>
                            <a:pt x="86519" y="130969"/>
                            <a:pt x="73819" y="149225"/>
                          </a:cubicBezTo>
                          <a:cubicBezTo>
                            <a:pt x="61119" y="167481"/>
                            <a:pt x="14288" y="187325"/>
                            <a:pt x="7144" y="206375"/>
                          </a:cubicBezTo>
                          <a:cubicBezTo>
                            <a:pt x="0" y="225425"/>
                            <a:pt x="15081" y="248444"/>
                            <a:pt x="30956" y="263525"/>
                          </a:cubicBezTo>
                          <a:cubicBezTo>
                            <a:pt x="46831" y="278606"/>
                            <a:pt x="77788" y="290512"/>
                            <a:pt x="102394" y="296862"/>
                          </a:cubicBezTo>
                          <a:cubicBezTo>
                            <a:pt x="127000" y="303212"/>
                            <a:pt x="159544" y="311150"/>
                            <a:pt x="178594" y="301625"/>
                          </a:cubicBezTo>
                          <a:cubicBezTo>
                            <a:pt x="197644" y="292100"/>
                            <a:pt x="196850" y="246062"/>
                            <a:pt x="216694" y="239712"/>
                          </a:cubicBezTo>
                          <a:cubicBezTo>
                            <a:pt x="236538" y="233362"/>
                            <a:pt x="277812" y="259556"/>
                            <a:pt x="297656" y="263525"/>
                          </a:cubicBezTo>
                          <a:cubicBezTo>
                            <a:pt x="317500" y="267494"/>
                            <a:pt x="358775" y="250031"/>
                            <a:pt x="354806" y="225425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51" name="Полилиния 124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1623525" y="5450596"/>
                      <a:ext cx="279097" cy="350011"/>
                    </a:xfrm>
                    <a:custGeom>
                      <a:avLst/>
                      <a:gdLst>
                        <a:gd name="connsiteX0" fmla="*/ 213519 w 219869"/>
                        <a:gd name="connsiteY0" fmla="*/ 116681 h 274637"/>
                        <a:gd name="connsiteX1" fmla="*/ 165894 w 219869"/>
                        <a:gd name="connsiteY1" fmla="*/ 64293 h 274637"/>
                        <a:gd name="connsiteX2" fmla="*/ 127794 w 219869"/>
                        <a:gd name="connsiteY2" fmla="*/ 59531 h 274637"/>
                        <a:gd name="connsiteX3" fmla="*/ 70644 w 219869"/>
                        <a:gd name="connsiteY3" fmla="*/ 16668 h 274637"/>
                        <a:gd name="connsiteX4" fmla="*/ 32544 w 219869"/>
                        <a:gd name="connsiteY4" fmla="*/ 2381 h 274637"/>
                        <a:gd name="connsiteX5" fmla="*/ 8731 w 219869"/>
                        <a:gd name="connsiteY5" fmla="*/ 30956 h 274637"/>
                        <a:gd name="connsiteX6" fmla="*/ 3969 w 219869"/>
                        <a:gd name="connsiteY6" fmla="*/ 54768 h 274637"/>
                        <a:gd name="connsiteX7" fmla="*/ 32544 w 219869"/>
                        <a:gd name="connsiteY7" fmla="*/ 102393 h 274637"/>
                        <a:gd name="connsiteX8" fmla="*/ 65881 w 219869"/>
                        <a:gd name="connsiteY8" fmla="*/ 140493 h 274637"/>
                        <a:gd name="connsiteX9" fmla="*/ 94456 w 219869"/>
                        <a:gd name="connsiteY9" fmla="*/ 140493 h 274637"/>
                        <a:gd name="connsiteX10" fmla="*/ 103981 w 219869"/>
                        <a:gd name="connsiteY10" fmla="*/ 192881 h 274637"/>
                        <a:gd name="connsiteX11" fmla="*/ 108744 w 219869"/>
                        <a:gd name="connsiteY11" fmla="*/ 250031 h 274637"/>
                        <a:gd name="connsiteX12" fmla="*/ 132556 w 219869"/>
                        <a:gd name="connsiteY12" fmla="*/ 273843 h 274637"/>
                        <a:gd name="connsiteX13" fmla="*/ 180181 w 219869"/>
                        <a:gd name="connsiteY13" fmla="*/ 245268 h 274637"/>
                        <a:gd name="connsiteX14" fmla="*/ 203994 w 219869"/>
                        <a:gd name="connsiteY14" fmla="*/ 211931 h 274637"/>
                        <a:gd name="connsiteX15" fmla="*/ 213519 w 219869"/>
                        <a:gd name="connsiteY15" fmla="*/ 116681 h 2746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19869" h="274637">
                          <a:moveTo>
                            <a:pt x="213519" y="116681"/>
                          </a:moveTo>
                          <a:cubicBezTo>
                            <a:pt x="207169" y="92075"/>
                            <a:pt x="180181" y="73818"/>
                            <a:pt x="165894" y="64293"/>
                          </a:cubicBezTo>
                          <a:cubicBezTo>
                            <a:pt x="151607" y="54768"/>
                            <a:pt x="143669" y="67468"/>
                            <a:pt x="127794" y="59531"/>
                          </a:cubicBezTo>
                          <a:cubicBezTo>
                            <a:pt x="111919" y="51594"/>
                            <a:pt x="86519" y="26193"/>
                            <a:pt x="70644" y="16668"/>
                          </a:cubicBezTo>
                          <a:cubicBezTo>
                            <a:pt x="54769" y="7143"/>
                            <a:pt x="42863" y="0"/>
                            <a:pt x="32544" y="2381"/>
                          </a:cubicBezTo>
                          <a:cubicBezTo>
                            <a:pt x="22225" y="4762"/>
                            <a:pt x="13493" y="22225"/>
                            <a:pt x="8731" y="30956"/>
                          </a:cubicBezTo>
                          <a:cubicBezTo>
                            <a:pt x="3969" y="39687"/>
                            <a:pt x="0" y="42862"/>
                            <a:pt x="3969" y="54768"/>
                          </a:cubicBezTo>
                          <a:cubicBezTo>
                            <a:pt x="7938" y="66674"/>
                            <a:pt x="22225" y="88106"/>
                            <a:pt x="32544" y="102393"/>
                          </a:cubicBezTo>
                          <a:cubicBezTo>
                            <a:pt x="42863" y="116680"/>
                            <a:pt x="55562" y="134143"/>
                            <a:pt x="65881" y="140493"/>
                          </a:cubicBezTo>
                          <a:cubicBezTo>
                            <a:pt x="76200" y="146843"/>
                            <a:pt x="88106" y="131762"/>
                            <a:pt x="94456" y="140493"/>
                          </a:cubicBezTo>
                          <a:cubicBezTo>
                            <a:pt x="100806" y="149224"/>
                            <a:pt x="101600" y="174625"/>
                            <a:pt x="103981" y="192881"/>
                          </a:cubicBezTo>
                          <a:cubicBezTo>
                            <a:pt x="106362" y="211137"/>
                            <a:pt x="103981" y="236537"/>
                            <a:pt x="108744" y="250031"/>
                          </a:cubicBezTo>
                          <a:cubicBezTo>
                            <a:pt x="113507" y="263525"/>
                            <a:pt x="120650" y="274637"/>
                            <a:pt x="132556" y="273843"/>
                          </a:cubicBezTo>
                          <a:cubicBezTo>
                            <a:pt x="144462" y="273049"/>
                            <a:pt x="168275" y="255587"/>
                            <a:pt x="180181" y="245268"/>
                          </a:cubicBezTo>
                          <a:cubicBezTo>
                            <a:pt x="192087" y="234949"/>
                            <a:pt x="200025" y="234950"/>
                            <a:pt x="203994" y="211931"/>
                          </a:cubicBezTo>
                          <a:cubicBezTo>
                            <a:pt x="207963" y="188912"/>
                            <a:pt x="219869" y="141287"/>
                            <a:pt x="213519" y="116681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52" name="Полилиния 251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1614458" y="5248278"/>
                      <a:ext cx="335519" cy="339895"/>
                    </a:xfrm>
                    <a:custGeom>
                      <a:avLst/>
                      <a:gdLst>
                        <a:gd name="connsiteX0" fmla="*/ 263524 w 264318"/>
                        <a:gd name="connsiteY0" fmla="*/ 223043 h 266700"/>
                        <a:gd name="connsiteX1" fmla="*/ 211137 w 264318"/>
                        <a:gd name="connsiteY1" fmla="*/ 137318 h 266700"/>
                        <a:gd name="connsiteX2" fmla="*/ 182562 w 264318"/>
                        <a:gd name="connsiteY2" fmla="*/ 61118 h 266700"/>
                        <a:gd name="connsiteX3" fmla="*/ 120649 w 264318"/>
                        <a:gd name="connsiteY3" fmla="*/ 8731 h 266700"/>
                        <a:gd name="connsiteX4" fmla="*/ 73024 w 264318"/>
                        <a:gd name="connsiteY4" fmla="*/ 8731 h 266700"/>
                        <a:gd name="connsiteX5" fmla="*/ 25399 w 264318"/>
                        <a:gd name="connsiteY5" fmla="*/ 37306 h 266700"/>
                        <a:gd name="connsiteX6" fmla="*/ 1587 w 264318"/>
                        <a:gd name="connsiteY6" fmla="*/ 46831 h 266700"/>
                        <a:gd name="connsiteX7" fmla="*/ 15874 w 264318"/>
                        <a:gd name="connsiteY7" fmla="*/ 99218 h 266700"/>
                        <a:gd name="connsiteX8" fmla="*/ 39687 w 264318"/>
                        <a:gd name="connsiteY8" fmla="*/ 151606 h 266700"/>
                        <a:gd name="connsiteX9" fmla="*/ 87312 w 264318"/>
                        <a:gd name="connsiteY9" fmla="*/ 184943 h 266700"/>
                        <a:gd name="connsiteX10" fmla="*/ 120649 w 264318"/>
                        <a:gd name="connsiteY10" fmla="*/ 208756 h 266700"/>
                        <a:gd name="connsiteX11" fmla="*/ 168274 w 264318"/>
                        <a:gd name="connsiteY11" fmla="*/ 223043 h 266700"/>
                        <a:gd name="connsiteX12" fmla="*/ 215899 w 264318"/>
                        <a:gd name="connsiteY12" fmla="*/ 265906 h 266700"/>
                        <a:gd name="connsiteX13" fmla="*/ 263524 w 264318"/>
                        <a:gd name="connsiteY13" fmla="*/ 223043 h 266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64318" h="266700">
                          <a:moveTo>
                            <a:pt x="263524" y="223043"/>
                          </a:moveTo>
                          <a:cubicBezTo>
                            <a:pt x="262730" y="201612"/>
                            <a:pt x="224631" y="164305"/>
                            <a:pt x="211137" y="137318"/>
                          </a:cubicBezTo>
                          <a:cubicBezTo>
                            <a:pt x="197643" y="110331"/>
                            <a:pt x="197643" y="82549"/>
                            <a:pt x="182562" y="61118"/>
                          </a:cubicBezTo>
                          <a:cubicBezTo>
                            <a:pt x="167481" y="39687"/>
                            <a:pt x="138905" y="17462"/>
                            <a:pt x="120649" y="8731"/>
                          </a:cubicBezTo>
                          <a:cubicBezTo>
                            <a:pt x="102393" y="0"/>
                            <a:pt x="88899" y="3969"/>
                            <a:pt x="73024" y="8731"/>
                          </a:cubicBezTo>
                          <a:cubicBezTo>
                            <a:pt x="57149" y="13493"/>
                            <a:pt x="37305" y="30956"/>
                            <a:pt x="25399" y="37306"/>
                          </a:cubicBezTo>
                          <a:cubicBezTo>
                            <a:pt x="13493" y="43656"/>
                            <a:pt x="3175" y="36512"/>
                            <a:pt x="1587" y="46831"/>
                          </a:cubicBezTo>
                          <a:cubicBezTo>
                            <a:pt x="0" y="57150"/>
                            <a:pt x="9524" y="81756"/>
                            <a:pt x="15874" y="99218"/>
                          </a:cubicBezTo>
                          <a:cubicBezTo>
                            <a:pt x="22224" y="116680"/>
                            <a:pt x="27781" y="137319"/>
                            <a:pt x="39687" y="151606"/>
                          </a:cubicBezTo>
                          <a:cubicBezTo>
                            <a:pt x="51593" y="165893"/>
                            <a:pt x="87312" y="184943"/>
                            <a:pt x="87312" y="184943"/>
                          </a:cubicBezTo>
                          <a:cubicBezTo>
                            <a:pt x="100806" y="194468"/>
                            <a:pt x="107155" y="202406"/>
                            <a:pt x="120649" y="208756"/>
                          </a:cubicBezTo>
                          <a:cubicBezTo>
                            <a:pt x="134143" y="215106"/>
                            <a:pt x="152399" y="213518"/>
                            <a:pt x="168274" y="223043"/>
                          </a:cubicBezTo>
                          <a:cubicBezTo>
                            <a:pt x="184149" y="232568"/>
                            <a:pt x="197643" y="265112"/>
                            <a:pt x="215899" y="265906"/>
                          </a:cubicBezTo>
                          <a:cubicBezTo>
                            <a:pt x="234155" y="266700"/>
                            <a:pt x="264318" y="244474"/>
                            <a:pt x="263524" y="223043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53" name="Полилиния 252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2119250" y="5479932"/>
                      <a:ext cx="302271" cy="328768"/>
                    </a:xfrm>
                    <a:custGeom>
                      <a:avLst/>
                      <a:gdLst>
                        <a:gd name="connsiteX0" fmla="*/ 199231 w 238125"/>
                        <a:gd name="connsiteY0" fmla="*/ 203200 h 257969"/>
                        <a:gd name="connsiteX1" fmla="*/ 213519 w 238125"/>
                        <a:gd name="connsiteY1" fmla="*/ 84138 h 257969"/>
                        <a:gd name="connsiteX2" fmla="*/ 237331 w 238125"/>
                        <a:gd name="connsiteY2" fmla="*/ 46038 h 257969"/>
                        <a:gd name="connsiteX3" fmla="*/ 208756 w 238125"/>
                        <a:gd name="connsiteY3" fmla="*/ 12700 h 257969"/>
                        <a:gd name="connsiteX4" fmla="*/ 165894 w 238125"/>
                        <a:gd name="connsiteY4" fmla="*/ 17463 h 257969"/>
                        <a:gd name="connsiteX5" fmla="*/ 146844 w 238125"/>
                        <a:gd name="connsiteY5" fmla="*/ 26988 h 257969"/>
                        <a:gd name="connsiteX6" fmla="*/ 137319 w 238125"/>
                        <a:gd name="connsiteY6" fmla="*/ 7938 h 257969"/>
                        <a:gd name="connsiteX7" fmla="*/ 84931 w 238125"/>
                        <a:gd name="connsiteY7" fmla="*/ 3175 h 257969"/>
                        <a:gd name="connsiteX8" fmla="*/ 51594 w 238125"/>
                        <a:gd name="connsiteY8" fmla="*/ 26988 h 257969"/>
                        <a:gd name="connsiteX9" fmla="*/ 23019 w 238125"/>
                        <a:gd name="connsiteY9" fmla="*/ 50800 h 257969"/>
                        <a:gd name="connsiteX10" fmla="*/ 37306 w 238125"/>
                        <a:gd name="connsiteY10" fmla="*/ 84138 h 257969"/>
                        <a:gd name="connsiteX11" fmla="*/ 23019 w 238125"/>
                        <a:gd name="connsiteY11" fmla="*/ 122238 h 257969"/>
                        <a:gd name="connsiteX12" fmla="*/ 3969 w 238125"/>
                        <a:gd name="connsiteY12" fmla="*/ 131763 h 257969"/>
                        <a:gd name="connsiteX13" fmla="*/ 46831 w 238125"/>
                        <a:gd name="connsiteY13" fmla="*/ 184150 h 257969"/>
                        <a:gd name="connsiteX14" fmla="*/ 84931 w 238125"/>
                        <a:gd name="connsiteY14" fmla="*/ 227013 h 257969"/>
                        <a:gd name="connsiteX15" fmla="*/ 103981 w 238125"/>
                        <a:gd name="connsiteY15" fmla="*/ 255588 h 257969"/>
                        <a:gd name="connsiteX16" fmla="*/ 199231 w 238125"/>
                        <a:gd name="connsiteY16" fmla="*/ 203200 h 2579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38125" h="257969">
                          <a:moveTo>
                            <a:pt x="199231" y="203200"/>
                          </a:moveTo>
                          <a:cubicBezTo>
                            <a:pt x="217487" y="174625"/>
                            <a:pt x="207169" y="110332"/>
                            <a:pt x="213519" y="84138"/>
                          </a:cubicBezTo>
                          <a:cubicBezTo>
                            <a:pt x="219869" y="57944"/>
                            <a:pt x="238125" y="57944"/>
                            <a:pt x="237331" y="46038"/>
                          </a:cubicBezTo>
                          <a:cubicBezTo>
                            <a:pt x="236537" y="34132"/>
                            <a:pt x="220662" y="17463"/>
                            <a:pt x="208756" y="12700"/>
                          </a:cubicBezTo>
                          <a:cubicBezTo>
                            <a:pt x="196850" y="7938"/>
                            <a:pt x="176213" y="15082"/>
                            <a:pt x="165894" y="17463"/>
                          </a:cubicBezTo>
                          <a:cubicBezTo>
                            <a:pt x="155575" y="19844"/>
                            <a:pt x="151606" y="28575"/>
                            <a:pt x="146844" y="26988"/>
                          </a:cubicBezTo>
                          <a:cubicBezTo>
                            <a:pt x="142082" y="25401"/>
                            <a:pt x="147638" y="11907"/>
                            <a:pt x="137319" y="7938"/>
                          </a:cubicBezTo>
                          <a:cubicBezTo>
                            <a:pt x="127000" y="3969"/>
                            <a:pt x="99218" y="0"/>
                            <a:pt x="84931" y="3175"/>
                          </a:cubicBezTo>
                          <a:cubicBezTo>
                            <a:pt x="70644" y="6350"/>
                            <a:pt x="61913" y="19051"/>
                            <a:pt x="51594" y="26988"/>
                          </a:cubicBezTo>
                          <a:cubicBezTo>
                            <a:pt x="41275" y="34925"/>
                            <a:pt x="25400" y="41275"/>
                            <a:pt x="23019" y="50800"/>
                          </a:cubicBezTo>
                          <a:cubicBezTo>
                            <a:pt x="20638" y="60325"/>
                            <a:pt x="37306" y="72232"/>
                            <a:pt x="37306" y="84138"/>
                          </a:cubicBezTo>
                          <a:cubicBezTo>
                            <a:pt x="37306" y="96044"/>
                            <a:pt x="28575" y="114300"/>
                            <a:pt x="23019" y="122238"/>
                          </a:cubicBezTo>
                          <a:cubicBezTo>
                            <a:pt x="17463" y="130176"/>
                            <a:pt x="0" y="121444"/>
                            <a:pt x="3969" y="131763"/>
                          </a:cubicBezTo>
                          <a:cubicBezTo>
                            <a:pt x="7938" y="142082"/>
                            <a:pt x="33337" y="168275"/>
                            <a:pt x="46831" y="184150"/>
                          </a:cubicBezTo>
                          <a:cubicBezTo>
                            <a:pt x="60325" y="200025"/>
                            <a:pt x="75406" y="215107"/>
                            <a:pt x="84931" y="227013"/>
                          </a:cubicBezTo>
                          <a:cubicBezTo>
                            <a:pt x="94456" y="238919"/>
                            <a:pt x="89694" y="257969"/>
                            <a:pt x="103981" y="255588"/>
                          </a:cubicBezTo>
                          <a:cubicBezTo>
                            <a:pt x="118268" y="253207"/>
                            <a:pt x="180975" y="231775"/>
                            <a:pt x="199231" y="203200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54" name="Полилиния 253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1932849" y="5351459"/>
                      <a:ext cx="302271" cy="297409"/>
                    </a:xfrm>
                    <a:custGeom>
                      <a:avLst/>
                      <a:gdLst>
                        <a:gd name="connsiteX0" fmla="*/ 84138 w 238125"/>
                        <a:gd name="connsiteY0" fmla="*/ 8731 h 233363"/>
                        <a:gd name="connsiteX1" fmla="*/ 146050 w 238125"/>
                        <a:gd name="connsiteY1" fmla="*/ 23019 h 233363"/>
                        <a:gd name="connsiteX2" fmla="*/ 165100 w 238125"/>
                        <a:gd name="connsiteY2" fmla="*/ 23019 h 233363"/>
                        <a:gd name="connsiteX3" fmla="*/ 203200 w 238125"/>
                        <a:gd name="connsiteY3" fmla="*/ 51594 h 233363"/>
                        <a:gd name="connsiteX4" fmla="*/ 236538 w 238125"/>
                        <a:gd name="connsiteY4" fmla="*/ 89694 h 233363"/>
                        <a:gd name="connsiteX5" fmla="*/ 212725 w 238125"/>
                        <a:gd name="connsiteY5" fmla="*/ 132556 h 233363"/>
                        <a:gd name="connsiteX6" fmla="*/ 184150 w 238125"/>
                        <a:gd name="connsiteY6" fmla="*/ 151606 h 233363"/>
                        <a:gd name="connsiteX7" fmla="*/ 203200 w 238125"/>
                        <a:gd name="connsiteY7" fmla="*/ 189706 h 233363"/>
                        <a:gd name="connsiteX8" fmla="*/ 165100 w 238125"/>
                        <a:gd name="connsiteY8" fmla="*/ 232569 h 233363"/>
                        <a:gd name="connsiteX9" fmla="*/ 74613 w 238125"/>
                        <a:gd name="connsiteY9" fmla="*/ 194469 h 233363"/>
                        <a:gd name="connsiteX10" fmla="*/ 36513 w 238125"/>
                        <a:gd name="connsiteY10" fmla="*/ 137319 h 233363"/>
                        <a:gd name="connsiteX11" fmla="*/ 3175 w 238125"/>
                        <a:gd name="connsiteY11" fmla="*/ 113506 h 233363"/>
                        <a:gd name="connsiteX12" fmla="*/ 17463 w 238125"/>
                        <a:gd name="connsiteY12" fmla="*/ 75406 h 233363"/>
                        <a:gd name="connsiteX13" fmla="*/ 84138 w 238125"/>
                        <a:gd name="connsiteY13" fmla="*/ 8731 h 2333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38125" h="233363">
                          <a:moveTo>
                            <a:pt x="84138" y="8731"/>
                          </a:moveTo>
                          <a:cubicBezTo>
                            <a:pt x="105569" y="0"/>
                            <a:pt x="132556" y="20638"/>
                            <a:pt x="146050" y="23019"/>
                          </a:cubicBezTo>
                          <a:cubicBezTo>
                            <a:pt x="159544" y="25400"/>
                            <a:pt x="155575" y="18256"/>
                            <a:pt x="165100" y="23019"/>
                          </a:cubicBezTo>
                          <a:cubicBezTo>
                            <a:pt x="174625" y="27782"/>
                            <a:pt x="191294" y="40482"/>
                            <a:pt x="203200" y="51594"/>
                          </a:cubicBezTo>
                          <a:cubicBezTo>
                            <a:pt x="215106" y="62706"/>
                            <a:pt x="234951" y="76200"/>
                            <a:pt x="236538" y="89694"/>
                          </a:cubicBezTo>
                          <a:cubicBezTo>
                            <a:pt x="238125" y="103188"/>
                            <a:pt x="221456" y="122237"/>
                            <a:pt x="212725" y="132556"/>
                          </a:cubicBezTo>
                          <a:cubicBezTo>
                            <a:pt x="203994" y="142875"/>
                            <a:pt x="185738" y="142081"/>
                            <a:pt x="184150" y="151606"/>
                          </a:cubicBezTo>
                          <a:cubicBezTo>
                            <a:pt x="182563" y="161131"/>
                            <a:pt x="206375" y="176212"/>
                            <a:pt x="203200" y="189706"/>
                          </a:cubicBezTo>
                          <a:cubicBezTo>
                            <a:pt x="200025" y="203200"/>
                            <a:pt x="186531" y="231775"/>
                            <a:pt x="165100" y="232569"/>
                          </a:cubicBezTo>
                          <a:cubicBezTo>
                            <a:pt x="143669" y="233363"/>
                            <a:pt x="96044" y="210344"/>
                            <a:pt x="74613" y="194469"/>
                          </a:cubicBezTo>
                          <a:cubicBezTo>
                            <a:pt x="53182" y="178594"/>
                            <a:pt x="48419" y="150813"/>
                            <a:pt x="36513" y="137319"/>
                          </a:cubicBezTo>
                          <a:cubicBezTo>
                            <a:pt x="24607" y="123825"/>
                            <a:pt x="6350" y="123825"/>
                            <a:pt x="3175" y="113506"/>
                          </a:cubicBezTo>
                          <a:cubicBezTo>
                            <a:pt x="0" y="103187"/>
                            <a:pt x="3969" y="88106"/>
                            <a:pt x="17463" y="75406"/>
                          </a:cubicBezTo>
                          <a:cubicBezTo>
                            <a:pt x="30957" y="62706"/>
                            <a:pt x="62707" y="17462"/>
                            <a:pt x="84138" y="8731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5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7" name="Группа 43"/>
                    <p:cNvGrpSpPr/>
                    <p:nvPr/>
                  </p:nvGrpSpPr>
                  <p:grpSpPr>
                    <a:xfrm>
                      <a:off x="5754708" y="1269459"/>
                      <a:ext cx="6357982" cy="6245785"/>
                      <a:chOff x="5757858" y="1269459"/>
                      <a:chExt cx="6357982" cy="6245785"/>
                    </a:xfrm>
                  </p:grpSpPr>
                  <p:grpSp>
                    <p:nvGrpSpPr>
                      <p:cNvPr id="8" name="Группа 43"/>
                      <p:cNvGrpSpPr/>
                      <p:nvPr/>
                    </p:nvGrpSpPr>
                    <p:grpSpPr>
                      <a:xfrm>
                        <a:off x="7232621" y="1269459"/>
                        <a:ext cx="4883219" cy="6232551"/>
                        <a:chOff x="7232621" y="1269459"/>
                        <a:chExt cx="4883219" cy="6232551"/>
                      </a:xfrm>
                    </p:grpSpPr>
                    <p:pic>
                      <p:nvPicPr>
                        <p:cNvPr id="4106" name="Picture 10" descr="C:\Users\User\Desktop\Рисунок9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2621" y="1269459"/>
                          <a:ext cx="4883219" cy="6232551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sp>
                      <p:nvSpPr>
                        <p:cNvPr id="142" name="Полилиния 141">
                          <a:hlinkClick r:id="" action="ppaction://noaction"/>
                        </p:cNvPr>
                        <p:cNvSpPr/>
                        <p:nvPr/>
                      </p:nvSpPr>
                      <p:spPr>
                        <a:xfrm>
                          <a:off x="9842673" y="1593736"/>
                          <a:ext cx="162823" cy="202319"/>
                        </a:xfrm>
                        <a:custGeom>
                          <a:avLst/>
                          <a:gdLst>
                            <a:gd name="connsiteX0" fmla="*/ 106680 w 128270"/>
                            <a:gd name="connsiteY0" fmla="*/ 140970 h 158750"/>
                            <a:gd name="connsiteX1" fmla="*/ 114300 w 128270"/>
                            <a:gd name="connsiteY1" fmla="*/ 19050 h 158750"/>
                            <a:gd name="connsiteX2" fmla="*/ 22860 w 128270"/>
                            <a:gd name="connsiteY2" fmla="*/ 26670 h 158750"/>
                            <a:gd name="connsiteX3" fmla="*/ 15240 w 128270"/>
                            <a:gd name="connsiteY3" fmla="*/ 125730 h 158750"/>
                            <a:gd name="connsiteX4" fmla="*/ 106680 w 128270"/>
                            <a:gd name="connsiteY4" fmla="*/ 140970 h 1587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8270" h="158750">
                              <a:moveTo>
                                <a:pt x="106680" y="140970"/>
                              </a:moveTo>
                              <a:cubicBezTo>
                                <a:pt x="123190" y="123190"/>
                                <a:pt x="128270" y="38100"/>
                                <a:pt x="114300" y="19050"/>
                              </a:cubicBezTo>
                              <a:cubicBezTo>
                                <a:pt x="100330" y="0"/>
                                <a:pt x="39370" y="8890"/>
                                <a:pt x="22860" y="26670"/>
                              </a:cubicBezTo>
                              <a:cubicBezTo>
                                <a:pt x="6350" y="44450"/>
                                <a:pt x="0" y="107950"/>
                                <a:pt x="15240" y="125730"/>
                              </a:cubicBezTo>
                              <a:cubicBezTo>
                                <a:pt x="30480" y="143510"/>
                                <a:pt x="90170" y="158750"/>
                                <a:pt x="106680" y="14097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pic>
                    <p:nvPicPr>
                      <p:cNvPr id="4105" name="Picture 9" descr="C:\Users\User\Desktop\Рисунок8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58" y="2401073"/>
                        <a:ext cx="3437394" cy="5114171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</p:grpSp>
            </p:grpSp>
          </p:grpSp>
        </p:grpSp>
        <p:grpSp>
          <p:nvGrpSpPr>
            <p:cNvPr id="9" name="Группа 215"/>
            <p:cNvGrpSpPr/>
            <p:nvPr/>
          </p:nvGrpSpPr>
          <p:grpSpPr>
            <a:xfrm>
              <a:off x="2471710" y="4912797"/>
              <a:ext cx="1315887" cy="819393"/>
              <a:chOff x="2451747" y="4954419"/>
              <a:chExt cx="1315887" cy="819393"/>
            </a:xfrm>
            <a:solidFill>
              <a:srgbClr val="FF0000"/>
            </a:solidFill>
          </p:grpSpPr>
          <p:sp>
            <p:nvSpPr>
              <p:cNvPr id="234" name="Полилиния 233">
                <a:hlinkClick r:id="" action="ppaction://noaction"/>
              </p:cNvPr>
              <p:cNvSpPr/>
              <p:nvPr/>
            </p:nvSpPr>
            <p:spPr>
              <a:xfrm>
                <a:off x="2451747" y="5448078"/>
                <a:ext cx="370787" cy="325733"/>
              </a:xfrm>
              <a:custGeom>
                <a:avLst/>
                <a:gdLst>
                  <a:gd name="connsiteX0" fmla="*/ 78582 w 292101"/>
                  <a:gd name="connsiteY0" fmla="*/ 12700 h 255587"/>
                  <a:gd name="connsiteX1" fmla="*/ 145257 w 292101"/>
                  <a:gd name="connsiteY1" fmla="*/ 26987 h 255587"/>
                  <a:gd name="connsiteX2" fmla="*/ 145257 w 292101"/>
                  <a:gd name="connsiteY2" fmla="*/ 79375 h 255587"/>
                  <a:gd name="connsiteX3" fmla="*/ 188119 w 292101"/>
                  <a:gd name="connsiteY3" fmla="*/ 155575 h 255587"/>
                  <a:gd name="connsiteX4" fmla="*/ 259557 w 292101"/>
                  <a:gd name="connsiteY4" fmla="*/ 117475 h 255587"/>
                  <a:gd name="connsiteX5" fmla="*/ 288132 w 292101"/>
                  <a:gd name="connsiteY5" fmla="*/ 150812 h 255587"/>
                  <a:gd name="connsiteX6" fmla="*/ 283369 w 292101"/>
                  <a:gd name="connsiteY6" fmla="*/ 203200 h 255587"/>
                  <a:gd name="connsiteX7" fmla="*/ 259557 w 292101"/>
                  <a:gd name="connsiteY7" fmla="*/ 246062 h 255587"/>
                  <a:gd name="connsiteX8" fmla="*/ 202407 w 292101"/>
                  <a:gd name="connsiteY8" fmla="*/ 250825 h 255587"/>
                  <a:gd name="connsiteX9" fmla="*/ 164307 w 292101"/>
                  <a:gd name="connsiteY9" fmla="*/ 217487 h 255587"/>
                  <a:gd name="connsiteX10" fmla="*/ 102394 w 292101"/>
                  <a:gd name="connsiteY10" fmla="*/ 217487 h 255587"/>
                  <a:gd name="connsiteX11" fmla="*/ 83344 w 292101"/>
                  <a:gd name="connsiteY11" fmla="*/ 231775 h 255587"/>
                  <a:gd name="connsiteX12" fmla="*/ 59532 w 292101"/>
                  <a:gd name="connsiteY12" fmla="*/ 179387 h 255587"/>
                  <a:gd name="connsiteX13" fmla="*/ 7144 w 292101"/>
                  <a:gd name="connsiteY13" fmla="*/ 127000 h 255587"/>
                  <a:gd name="connsiteX14" fmla="*/ 16669 w 292101"/>
                  <a:gd name="connsiteY14" fmla="*/ 103187 h 255587"/>
                  <a:gd name="connsiteX15" fmla="*/ 78582 w 292101"/>
                  <a:gd name="connsiteY15" fmla="*/ 12700 h 25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2101" h="255587">
                    <a:moveTo>
                      <a:pt x="78582" y="12700"/>
                    </a:moveTo>
                    <a:cubicBezTo>
                      <a:pt x="100013" y="0"/>
                      <a:pt x="134145" y="15875"/>
                      <a:pt x="145257" y="26987"/>
                    </a:cubicBezTo>
                    <a:cubicBezTo>
                      <a:pt x="156369" y="38099"/>
                      <a:pt x="138113" y="57944"/>
                      <a:pt x="145257" y="79375"/>
                    </a:cubicBezTo>
                    <a:cubicBezTo>
                      <a:pt x="152401" y="100806"/>
                      <a:pt x="169069" y="149225"/>
                      <a:pt x="188119" y="155575"/>
                    </a:cubicBezTo>
                    <a:cubicBezTo>
                      <a:pt x="207169" y="161925"/>
                      <a:pt x="242888" y="118269"/>
                      <a:pt x="259557" y="117475"/>
                    </a:cubicBezTo>
                    <a:cubicBezTo>
                      <a:pt x="276226" y="116681"/>
                      <a:pt x="284163" y="136525"/>
                      <a:pt x="288132" y="150812"/>
                    </a:cubicBezTo>
                    <a:cubicBezTo>
                      <a:pt x="292101" y="165099"/>
                      <a:pt x="288131" y="187325"/>
                      <a:pt x="283369" y="203200"/>
                    </a:cubicBezTo>
                    <a:cubicBezTo>
                      <a:pt x="278607" y="219075"/>
                      <a:pt x="273051" y="238125"/>
                      <a:pt x="259557" y="246062"/>
                    </a:cubicBezTo>
                    <a:cubicBezTo>
                      <a:pt x="246063" y="253999"/>
                      <a:pt x="218282" y="255587"/>
                      <a:pt x="202407" y="250825"/>
                    </a:cubicBezTo>
                    <a:cubicBezTo>
                      <a:pt x="186532" y="246063"/>
                      <a:pt x="180976" y="223043"/>
                      <a:pt x="164307" y="217487"/>
                    </a:cubicBezTo>
                    <a:cubicBezTo>
                      <a:pt x="147638" y="211931"/>
                      <a:pt x="115888" y="215106"/>
                      <a:pt x="102394" y="217487"/>
                    </a:cubicBezTo>
                    <a:cubicBezTo>
                      <a:pt x="88900" y="219868"/>
                      <a:pt x="90488" y="238125"/>
                      <a:pt x="83344" y="231775"/>
                    </a:cubicBezTo>
                    <a:cubicBezTo>
                      <a:pt x="76200" y="225425"/>
                      <a:pt x="72232" y="196850"/>
                      <a:pt x="59532" y="179387"/>
                    </a:cubicBezTo>
                    <a:cubicBezTo>
                      <a:pt x="46832" y="161925"/>
                      <a:pt x="14288" y="139700"/>
                      <a:pt x="7144" y="127000"/>
                    </a:cubicBezTo>
                    <a:cubicBezTo>
                      <a:pt x="0" y="114300"/>
                      <a:pt x="8732" y="116681"/>
                      <a:pt x="16669" y="103187"/>
                    </a:cubicBezTo>
                    <a:cubicBezTo>
                      <a:pt x="24606" y="89693"/>
                      <a:pt x="57151" y="25400"/>
                      <a:pt x="78582" y="127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Полилиния 234">
                <a:hlinkClick r:id="" action="ppaction://noaction"/>
              </p:cNvPr>
              <p:cNvSpPr/>
              <p:nvPr/>
            </p:nvSpPr>
            <p:spPr>
              <a:xfrm>
                <a:off x="2809435" y="5533052"/>
                <a:ext cx="219651" cy="240760"/>
              </a:xfrm>
              <a:custGeom>
                <a:avLst/>
                <a:gdLst>
                  <a:gd name="connsiteX0" fmla="*/ 15875 w 173038"/>
                  <a:gd name="connsiteY0" fmla="*/ 84137 h 188913"/>
                  <a:gd name="connsiteX1" fmla="*/ 58737 w 173038"/>
                  <a:gd name="connsiteY1" fmla="*/ 12700 h 188913"/>
                  <a:gd name="connsiteX2" fmla="*/ 101600 w 173038"/>
                  <a:gd name="connsiteY2" fmla="*/ 7937 h 188913"/>
                  <a:gd name="connsiteX3" fmla="*/ 130175 w 173038"/>
                  <a:gd name="connsiteY3" fmla="*/ 31750 h 188913"/>
                  <a:gd name="connsiteX4" fmla="*/ 149225 w 173038"/>
                  <a:gd name="connsiteY4" fmla="*/ 60325 h 188913"/>
                  <a:gd name="connsiteX5" fmla="*/ 168275 w 173038"/>
                  <a:gd name="connsiteY5" fmla="*/ 84137 h 188913"/>
                  <a:gd name="connsiteX6" fmla="*/ 168275 w 173038"/>
                  <a:gd name="connsiteY6" fmla="*/ 107950 h 188913"/>
                  <a:gd name="connsiteX7" fmla="*/ 139700 w 173038"/>
                  <a:gd name="connsiteY7" fmla="*/ 131762 h 188913"/>
                  <a:gd name="connsiteX8" fmla="*/ 134937 w 173038"/>
                  <a:gd name="connsiteY8" fmla="*/ 155575 h 188913"/>
                  <a:gd name="connsiteX9" fmla="*/ 134937 w 173038"/>
                  <a:gd name="connsiteY9" fmla="*/ 184150 h 188913"/>
                  <a:gd name="connsiteX10" fmla="*/ 87312 w 173038"/>
                  <a:gd name="connsiteY10" fmla="*/ 184150 h 188913"/>
                  <a:gd name="connsiteX11" fmla="*/ 34925 w 173038"/>
                  <a:gd name="connsiteY11" fmla="*/ 160337 h 188913"/>
                  <a:gd name="connsiteX12" fmla="*/ 1587 w 173038"/>
                  <a:gd name="connsiteY12" fmla="*/ 136525 h 188913"/>
                  <a:gd name="connsiteX13" fmla="*/ 15875 w 173038"/>
                  <a:gd name="connsiteY13" fmla="*/ 84137 h 18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38" h="188913">
                    <a:moveTo>
                      <a:pt x="15875" y="84137"/>
                    </a:moveTo>
                    <a:cubicBezTo>
                      <a:pt x="25400" y="63500"/>
                      <a:pt x="44450" y="25400"/>
                      <a:pt x="58737" y="12700"/>
                    </a:cubicBezTo>
                    <a:cubicBezTo>
                      <a:pt x="73025" y="0"/>
                      <a:pt x="89694" y="4762"/>
                      <a:pt x="101600" y="7937"/>
                    </a:cubicBezTo>
                    <a:cubicBezTo>
                      <a:pt x="113506" y="11112"/>
                      <a:pt x="122238" y="23019"/>
                      <a:pt x="130175" y="31750"/>
                    </a:cubicBezTo>
                    <a:cubicBezTo>
                      <a:pt x="138112" y="40481"/>
                      <a:pt x="142875" y="51594"/>
                      <a:pt x="149225" y="60325"/>
                    </a:cubicBezTo>
                    <a:cubicBezTo>
                      <a:pt x="155575" y="69056"/>
                      <a:pt x="165100" y="76199"/>
                      <a:pt x="168275" y="84137"/>
                    </a:cubicBezTo>
                    <a:cubicBezTo>
                      <a:pt x="171450" y="92075"/>
                      <a:pt x="173038" y="100013"/>
                      <a:pt x="168275" y="107950"/>
                    </a:cubicBezTo>
                    <a:cubicBezTo>
                      <a:pt x="163513" y="115888"/>
                      <a:pt x="145256" y="123825"/>
                      <a:pt x="139700" y="131762"/>
                    </a:cubicBezTo>
                    <a:cubicBezTo>
                      <a:pt x="134144" y="139700"/>
                      <a:pt x="135731" y="146844"/>
                      <a:pt x="134937" y="155575"/>
                    </a:cubicBezTo>
                    <a:cubicBezTo>
                      <a:pt x="134143" y="164306"/>
                      <a:pt x="142875" y="179388"/>
                      <a:pt x="134937" y="184150"/>
                    </a:cubicBezTo>
                    <a:cubicBezTo>
                      <a:pt x="127000" y="188913"/>
                      <a:pt x="103981" y="188119"/>
                      <a:pt x="87312" y="184150"/>
                    </a:cubicBezTo>
                    <a:cubicBezTo>
                      <a:pt x="70643" y="180181"/>
                      <a:pt x="49212" y="168274"/>
                      <a:pt x="34925" y="160337"/>
                    </a:cubicBezTo>
                    <a:cubicBezTo>
                      <a:pt x="20638" y="152400"/>
                      <a:pt x="3175" y="152400"/>
                      <a:pt x="1587" y="136525"/>
                    </a:cubicBezTo>
                    <a:cubicBezTo>
                      <a:pt x="0" y="120650"/>
                      <a:pt x="6350" y="104774"/>
                      <a:pt x="15875" y="84137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Полилиния 235">
                <a:hlinkClick r:id="" action="ppaction://noaction"/>
              </p:cNvPr>
              <p:cNvSpPr/>
              <p:nvPr/>
            </p:nvSpPr>
            <p:spPr>
              <a:xfrm>
                <a:off x="2876942" y="5424812"/>
                <a:ext cx="383884" cy="256944"/>
              </a:xfrm>
              <a:custGeom>
                <a:avLst/>
                <a:gdLst>
                  <a:gd name="connsiteX0" fmla="*/ 48419 w 302419"/>
                  <a:gd name="connsiteY0" fmla="*/ 92868 h 201612"/>
                  <a:gd name="connsiteX1" fmla="*/ 5556 w 302419"/>
                  <a:gd name="connsiteY1" fmla="*/ 59531 h 201612"/>
                  <a:gd name="connsiteX2" fmla="*/ 15081 w 302419"/>
                  <a:gd name="connsiteY2" fmla="*/ 21431 h 201612"/>
                  <a:gd name="connsiteX3" fmla="*/ 53181 w 302419"/>
                  <a:gd name="connsiteY3" fmla="*/ 2381 h 201612"/>
                  <a:gd name="connsiteX4" fmla="*/ 96044 w 302419"/>
                  <a:gd name="connsiteY4" fmla="*/ 7143 h 201612"/>
                  <a:gd name="connsiteX5" fmla="*/ 124619 w 302419"/>
                  <a:gd name="connsiteY5" fmla="*/ 30956 h 201612"/>
                  <a:gd name="connsiteX6" fmla="*/ 134144 w 302419"/>
                  <a:gd name="connsiteY6" fmla="*/ 54768 h 201612"/>
                  <a:gd name="connsiteX7" fmla="*/ 143669 w 302419"/>
                  <a:gd name="connsiteY7" fmla="*/ 64293 h 201612"/>
                  <a:gd name="connsiteX8" fmla="*/ 172244 w 302419"/>
                  <a:gd name="connsiteY8" fmla="*/ 50006 h 201612"/>
                  <a:gd name="connsiteX9" fmla="*/ 205581 w 302419"/>
                  <a:gd name="connsiteY9" fmla="*/ 50006 h 201612"/>
                  <a:gd name="connsiteX10" fmla="*/ 257969 w 302419"/>
                  <a:gd name="connsiteY10" fmla="*/ 73818 h 201612"/>
                  <a:gd name="connsiteX11" fmla="*/ 281781 w 302419"/>
                  <a:gd name="connsiteY11" fmla="*/ 102393 h 201612"/>
                  <a:gd name="connsiteX12" fmla="*/ 291306 w 302419"/>
                  <a:gd name="connsiteY12" fmla="*/ 150018 h 201612"/>
                  <a:gd name="connsiteX13" fmla="*/ 296069 w 302419"/>
                  <a:gd name="connsiteY13" fmla="*/ 169068 h 201612"/>
                  <a:gd name="connsiteX14" fmla="*/ 296069 w 302419"/>
                  <a:gd name="connsiteY14" fmla="*/ 188118 h 201612"/>
                  <a:gd name="connsiteX15" fmla="*/ 257969 w 302419"/>
                  <a:gd name="connsiteY15" fmla="*/ 192881 h 201612"/>
                  <a:gd name="connsiteX16" fmla="*/ 234156 w 302419"/>
                  <a:gd name="connsiteY16" fmla="*/ 173831 h 201612"/>
                  <a:gd name="connsiteX17" fmla="*/ 205581 w 302419"/>
                  <a:gd name="connsiteY17" fmla="*/ 169068 h 201612"/>
                  <a:gd name="connsiteX18" fmla="*/ 167481 w 302419"/>
                  <a:gd name="connsiteY18" fmla="*/ 188118 h 201612"/>
                  <a:gd name="connsiteX19" fmla="*/ 134144 w 302419"/>
                  <a:gd name="connsiteY19" fmla="*/ 197643 h 201612"/>
                  <a:gd name="connsiteX20" fmla="*/ 105569 w 302419"/>
                  <a:gd name="connsiteY20" fmla="*/ 192881 h 201612"/>
                  <a:gd name="connsiteX21" fmla="*/ 110331 w 302419"/>
                  <a:gd name="connsiteY21" fmla="*/ 145256 h 201612"/>
                  <a:gd name="connsiteX22" fmla="*/ 48419 w 302419"/>
                  <a:gd name="connsiteY22" fmla="*/ 92868 h 20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2419" h="201612">
                    <a:moveTo>
                      <a:pt x="48419" y="92868"/>
                    </a:moveTo>
                    <a:cubicBezTo>
                      <a:pt x="30957" y="78581"/>
                      <a:pt x="11112" y="71437"/>
                      <a:pt x="5556" y="59531"/>
                    </a:cubicBezTo>
                    <a:cubicBezTo>
                      <a:pt x="0" y="47625"/>
                      <a:pt x="7144" y="30956"/>
                      <a:pt x="15081" y="21431"/>
                    </a:cubicBezTo>
                    <a:cubicBezTo>
                      <a:pt x="23018" y="11906"/>
                      <a:pt x="39687" y="4762"/>
                      <a:pt x="53181" y="2381"/>
                    </a:cubicBezTo>
                    <a:cubicBezTo>
                      <a:pt x="66675" y="0"/>
                      <a:pt x="84138" y="2381"/>
                      <a:pt x="96044" y="7143"/>
                    </a:cubicBezTo>
                    <a:cubicBezTo>
                      <a:pt x="107950" y="11905"/>
                      <a:pt x="118269" y="23019"/>
                      <a:pt x="124619" y="30956"/>
                    </a:cubicBezTo>
                    <a:cubicBezTo>
                      <a:pt x="130969" y="38893"/>
                      <a:pt x="130969" y="49212"/>
                      <a:pt x="134144" y="54768"/>
                    </a:cubicBezTo>
                    <a:cubicBezTo>
                      <a:pt x="137319" y="60324"/>
                      <a:pt x="137319" y="65087"/>
                      <a:pt x="143669" y="64293"/>
                    </a:cubicBezTo>
                    <a:cubicBezTo>
                      <a:pt x="150019" y="63499"/>
                      <a:pt x="161925" y="52387"/>
                      <a:pt x="172244" y="50006"/>
                    </a:cubicBezTo>
                    <a:cubicBezTo>
                      <a:pt x="182563" y="47625"/>
                      <a:pt x="191294" y="46037"/>
                      <a:pt x="205581" y="50006"/>
                    </a:cubicBezTo>
                    <a:cubicBezTo>
                      <a:pt x="219868" y="53975"/>
                      <a:pt x="245269" y="65087"/>
                      <a:pt x="257969" y="73818"/>
                    </a:cubicBezTo>
                    <a:cubicBezTo>
                      <a:pt x="270669" y="82549"/>
                      <a:pt x="276225" y="89693"/>
                      <a:pt x="281781" y="102393"/>
                    </a:cubicBezTo>
                    <a:cubicBezTo>
                      <a:pt x="287337" y="115093"/>
                      <a:pt x="288925" y="138906"/>
                      <a:pt x="291306" y="150018"/>
                    </a:cubicBezTo>
                    <a:cubicBezTo>
                      <a:pt x="293687" y="161130"/>
                      <a:pt x="295275" y="162718"/>
                      <a:pt x="296069" y="169068"/>
                    </a:cubicBezTo>
                    <a:cubicBezTo>
                      <a:pt x="296863" y="175418"/>
                      <a:pt x="302419" y="184149"/>
                      <a:pt x="296069" y="188118"/>
                    </a:cubicBezTo>
                    <a:cubicBezTo>
                      <a:pt x="289719" y="192087"/>
                      <a:pt x="268288" y="195262"/>
                      <a:pt x="257969" y="192881"/>
                    </a:cubicBezTo>
                    <a:cubicBezTo>
                      <a:pt x="247650" y="190500"/>
                      <a:pt x="242887" y="177800"/>
                      <a:pt x="234156" y="173831"/>
                    </a:cubicBezTo>
                    <a:cubicBezTo>
                      <a:pt x="225425" y="169862"/>
                      <a:pt x="216694" y="166687"/>
                      <a:pt x="205581" y="169068"/>
                    </a:cubicBezTo>
                    <a:cubicBezTo>
                      <a:pt x="194469" y="171449"/>
                      <a:pt x="179387" y="183356"/>
                      <a:pt x="167481" y="188118"/>
                    </a:cubicBezTo>
                    <a:cubicBezTo>
                      <a:pt x="155575" y="192881"/>
                      <a:pt x="144463" y="196849"/>
                      <a:pt x="134144" y="197643"/>
                    </a:cubicBezTo>
                    <a:cubicBezTo>
                      <a:pt x="123825" y="198437"/>
                      <a:pt x="109538" y="201612"/>
                      <a:pt x="105569" y="192881"/>
                    </a:cubicBezTo>
                    <a:cubicBezTo>
                      <a:pt x="101600" y="184150"/>
                      <a:pt x="114300" y="159543"/>
                      <a:pt x="110331" y="145256"/>
                    </a:cubicBezTo>
                    <a:cubicBezTo>
                      <a:pt x="106362" y="130969"/>
                      <a:pt x="65881" y="107155"/>
                      <a:pt x="48419" y="92868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Полилиния 236">
                <a:hlinkClick r:id="" action="ppaction://noaction"/>
              </p:cNvPr>
              <p:cNvSpPr/>
              <p:nvPr/>
            </p:nvSpPr>
            <p:spPr>
              <a:xfrm>
                <a:off x="2504141" y="5219458"/>
                <a:ext cx="670034" cy="426892"/>
              </a:xfrm>
              <a:custGeom>
                <a:avLst/>
                <a:gdLst>
                  <a:gd name="connsiteX0" fmla="*/ 23019 w 527844"/>
                  <a:gd name="connsiteY0" fmla="*/ 144462 h 334962"/>
                  <a:gd name="connsiteX1" fmla="*/ 46832 w 527844"/>
                  <a:gd name="connsiteY1" fmla="*/ 201612 h 334962"/>
                  <a:gd name="connsiteX2" fmla="*/ 103982 w 527844"/>
                  <a:gd name="connsiteY2" fmla="*/ 196849 h 334962"/>
                  <a:gd name="connsiteX3" fmla="*/ 123032 w 527844"/>
                  <a:gd name="connsiteY3" fmla="*/ 282574 h 334962"/>
                  <a:gd name="connsiteX4" fmla="*/ 137319 w 527844"/>
                  <a:gd name="connsiteY4" fmla="*/ 330199 h 334962"/>
                  <a:gd name="connsiteX5" fmla="*/ 208757 w 527844"/>
                  <a:gd name="connsiteY5" fmla="*/ 311149 h 334962"/>
                  <a:gd name="connsiteX6" fmla="*/ 232569 w 527844"/>
                  <a:gd name="connsiteY6" fmla="*/ 292099 h 334962"/>
                  <a:gd name="connsiteX7" fmla="*/ 256382 w 527844"/>
                  <a:gd name="connsiteY7" fmla="*/ 306387 h 334962"/>
                  <a:gd name="connsiteX8" fmla="*/ 280194 w 527844"/>
                  <a:gd name="connsiteY8" fmla="*/ 268287 h 334962"/>
                  <a:gd name="connsiteX9" fmla="*/ 308769 w 527844"/>
                  <a:gd name="connsiteY9" fmla="*/ 249237 h 334962"/>
                  <a:gd name="connsiteX10" fmla="*/ 308769 w 527844"/>
                  <a:gd name="connsiteY10" fmla="*/ 215899 h 334962"/>
                  <a:gd name="connsiteX11" fmla="*/ 308769 w 527844"/>
                  <a:gd name="connsiteY11" fmla="*/ 182562 h 334962"/>
                  <a:gd name="connsiteX12" fmla="*/ 380207 w 527844"/>
                  <a:gd name="connsiteY12" fmla="*/ 168274 h 334962"/>
                  <a:gd name="connsiteX13" fmla="*/ 423069 w 527844"/>
                  <a:gd name="connsiteY13" fmla="*/ 182562 h 334962"/>
                  <a:gd name="connsiteX14" fmla="*/ 446882 w 527844"/>
                  <a:gd name="connsiteY14" fmla="*/ 134937 h 334962"/>
                  <a:gd name="connsiteX15" fmla="*/ 504032 w 527844"/>
                  <a:gd name="connsiteY15" fmla="*/ 130174 h 334962"/>
                  <a:gd name="connsiteX16" fmla="*/ 513557 w 527844"/>
                  <a:gd name="connsiteY16" fmla="*/ 92074 h 334962"/>
                  <a:gd name="connsiteX17" fmla="*/ 418307 w 527844"/>
                  <a:gd name="connsiteY17" fmla="*/ 25399 h 334962"/>
                  <a:gd name="connsiteX18" fmla="*/ 384969 w 527844"/>
                  <a:gd name="connsiteY18" fmla="*/ 1587 h 334962"/>
                  <a:gd name="connsiteX19" fmla="*/ 351632 w 527844"/>
                  <a:gd name="connsiteY19" fmla="*/ 34924 h 334962"/>
                  <a:gd name="connsiteX20" fmla="*/ 294482 w 527844"/>
                  <a:gd name="connsiteY20" fmla="*/ 30162 h 334962"/>
                  <a:gd name="connsiteX21" fmla="*/ 275432 w 527844"/>
                  <a:gd name="connsiteY21" fmla="*/ 20637 h 334962"/>
                  <a:gd name="connsiteX22" fmla="*/ 256382 w 527844"/>
                  <a:gd name="connsiteY22" fmla="*/ 68262 h 334962"/>
                  <a:gd name="connsiteX23" fmla="*/ 213519 w 527844"/>
                  <a:gd name="connsiteY23" fmla="*/ 44449 h 334962"/>
                  <a:gd name="connsiteX24" fmla="*/ 184944 w 527844"/>
                  <a:gd name="connsiteY24" fmla="*/ 73024 h 334962"/>
                  <a:gd name="connsiteX25" fmla="*/ 23019 w 527844"/>
                  <a:gd name="connsiteY25" fmla="*/ 144462 h 33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27844" h="334962">
                    <a:moveTo>
                      <a:pt x="23019" y="144462"/>
                    </a:moveTo>
                    <a:cubicBezTo>
                      <a:pt x="0" y="165893"/>
                      <a:pt x="33338" y="192881"/>
                      <a:pt x="46832" y="201612"/>
                    </a:cubicBezTo>
                    <a:cubicBezTo>
                      <a:pt x="60326" y="210343"/>
                      <a:pt x="91282" y="183355"/>
                      <a:pt x="103982" y="196849"/>
                    </a:cubicBezTo>
                    <a:cubicBezTo>
                      <a:pt x="116682" y="210343"/>
                      <a:pt x="117476" y="260349"/>
                      <a:pt x="123032" y="282574"/>
                    </a:cubicBezTo>
                    <a:cubicBezTo>
                      <a:pt x="128588" y="304799"/>
                      <a:pt x="123031" y="325436"/>
                      <a:pt x="137319" y="330199"/>
                    </a:cubicBezTo>
                    <a:cubicBezTo>
                      <a:pt x="151607" y="334962"/>
                      <a:pt x="192882" y="317499"/>
                      <a:pt x="208757" y="311149"/>
                    </a:cubicBezTo>
                    <a:cubicBezTo>
                      <a:pt x="224632" y="304799"/>
                      <a:pt x="224632" y="292893"/>
                      <a:pt x="232569" y="292099"/>
                    </a:cubicBezTo>
                    <a:cubicBezTo>
                      <a:pt x="240506" y="291305"/>
                      <a:pt x="248445" y="310356"/>
                      <a:pt x="256382" y="306387"/>
                    </a:cubicBezTo>
                    <a:cubicBezTo>
                      <a:pt x="264319" y="302418"/>
                      <a:pt x="271463" y="277812"/>
                      <a:pt x="280194" y="268287"/>
                    </a:cubicBezTo>
                    <a:cubicBezTo>
                      <a:pt x="288925" y="258762"/>
                      <a:pt x="304007" y="257968"/>
                      <a:pt x="308769" y="249237"/>
                    </a:cubicBezTo>
                    <a:cubicBezTo>
                      <a:pt x="313531" y="240506"/>
                      <a:pt x="308769" y="215899"/>
                      <a:pt x="308769" y="215899"/>
                    </a:cubicBezTo>
                    <a:cubicBezTo>
                      <a:pt x="308769" y="204787"/>
                      <a:pt x="296863" y="190499"/>
                      <a:pt x="308769" y="182562"/>
                    </a:cubicBezTo>
                    <a:cubicBezTo>
                      <a:pt x="320675" y="174625"/>
                      <a:pt x="361157" y="168274"/>
                      <a:pt x="380207" y="168274"/>
                    </a:cubicBezTo>
                    <a:cubicBezTo>
                      <a:pt x="399257" y="168274"/>
                      <a:pt x="411957" y="188118"/>
                      <a:pt x="423069" y="182562"/>
                    </a:cubicBezTo>
                    <a:cubicBezTo>
                      <a:pt x="434182" y="177006"/>
                      <a:pt x="433388" y="143668"/>
                      <a:pt x="446882" y="134937"/>
                    </a:cubicBezTo>
                    <a:cubicBezTo>
                      <a:pt x="460376" y="126206"/>
                      <a:pt x="492920" y="137318"/>
                      <a:pt x="504032" y="130174"/>
                    </a:cubicBezTo>
                    <a:cubicBezTo>
                      <a:pt x="515144" y="123030"/>
                      <a:pt x="527844" y="109536"/>
                      <a:pt x="513557" y="92074"/>
                    </a:cubicBezTo>
                    <a:cubicBezTo>
                      <a:pt x="499270" y="74612"/>
                      <a:pt x="439738" y="40480"/>
                      <a:pt x="418307" y="25399"/>
                    </a:cubicBezTo>
                    <a:cubicBezTo>
                      <a:pt x="396876" y="10318"/>
                      <a:pt x="396081" y="0"/>
                      <a:pt x="384969" y="1587"/>
                    </a:cubicBezTo>
                    <a:cubicBezTo>
                      <a:pt x="373857" y="3174"/>
                      <a:pt x="366713" y="30162"/>
                      <a:pt x="351632" y="34924"/>
                    </a:cubicBezTo>
                    <a:cubicBezTo>
                      <a:pt x="336551" y="39686"/>
                      <a:pt x="307182" y="32543"/>
                      <a:pt x="294482" y="30162"/>
                    </a:cubicBezTo>
                    <a:cubicBezTo>
                      <a:pt x="281782" y="27781"/>
                      <a:pt x="281782" y="14287"/>
                      <a:pt x="275432" y="20637"/>
                    </a:cubicBezTo>
                    <a:cubicBezTo>
                      <a:pt x="269082" y="26987"/>
                      <a:pt x="266701" y="64293"/>
                      <a:pt x="256382" y="68262"/>
                    </a:cubicBezTo>
                    <a:cubicBezTo>
                      <a:pt x="246063" y="72231"/>
                      <a:pt x="225425" y="43655"/>
                      <a:pt x="213519" y="44449"/>
                    </a:cubicBezTo>
                    <a:cubicBezTo>
                      <a:pt x="201613" y="45243"/>
                      <a:pt x="210344" y="61118"/>
                      <a:pt x="184944" y="73024"/>
                    </a:cubicBezTo>
                    <a:cubicBezTo>
                      <a:pt x="159544" y="84930"/>
                      <a:pt x="46038" y="123031"/>
                      <a:pt x="23019" y="144462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Полилиния 237">
                <a:hlinkClick r:id="" action="ppaction://noaction"/>
              </p:cNvPr>
              <p:cNvSpPr/>
              <p:nvPr/>
            </p:nvSpPr>
            <p:spPr>
              <a:xfrm>
                <a:off x="3032109" y="4954419"/>
                <a:ext cx="735525" cy="796124"/>
              </a:xfrm>
              <a:custGeom>
                <a:avLst/>
                <a:gdLst>
                  <a:gd name="connsiteX0" fmla="*/ 54768 w 579437"/>
                  <a:gd name="connsiteY0" fmla="*/ 257175 h 624681"/>
                  <a:gd name="connsiteX1" fmla="*/ 130968 w 579437"/>
                  <a:gd name="connsiteY1" fmla="*/ 214312 h 624681"/>
                  <a:gd name="connsiteX2" fmla="*/ 178593 w 579437"/>
                  <a:gd name="connsiteY2" fmla="*/ 219075 h 624681"/>
                  <a:gd name="connsiteX3" fmla="*/ 216693 w 579437"/>
                  <a:gd name="connsiteY3" fmla="*/ 142875 h 624681"/>
                  <a:gd name="connsiteX4" fmla="*/ 235743 w 579437"/>
                  <a:gd name="connsiteY4" fmla="*/ 71437 h 624681"/>
                  <a:gd name="connsiteX5" fmla="*/ 226218 w 579437"/>
                  <a:gd name="connsiteY5" fmla="*/ 52387 h 624681"/>
                  <a:gd name="connsiteX6" fmla="*/ 264318 w 579437"/>
                  <a:gd name="connsiteY6" fmla="*/ 19050 h 624681"/>
                  <a:gd name="connsiteX7" fmla="*/ 316706 w 579437"/>
                  <a:gd name="connsiteY7" fmla="*/ 4762 h 624681"/>
                  <a:gd name="connsiteX8" fmla="*/ 335756 w 579437"/>
                  <a:gd name="connsiteY8" fmla="*/ 47625 h 624681"/>
                  <a:gd name="connsiteX9" fmla="*/ 330993 w 579437"/>
                  <a:gd name="connsiteY9" fmla="*/ 123825 h 624681"/>
                  <a:gd name="connsiteX10" fmla="*/ 297656 w 579437"/>
                  <a:gd name="connsiteY10" fmla="*/ 166687 h 624681"/>
                  <a:gd name="connsiteX11" fmla="*/ 307181 w 579437"/>
                  <a:gd name="connsiteY11" fmla="*/ 214312 h 624681"/>
                  <a:gd name="connsiteX12" fmla="*/ 321468 w 579437"/>
                  <a:gd name="connsiteY12" fmla="*/ 247650 h 624681"/>
                  <a:gd name="connsiteX13" fmla="*/ 359568 w 579437"/>
                  <a:gd name="connsiteY13" fmla="*/ 228600 h 624681"/>
                  <a:gd name="connsiteX14" fmla="*/ 426243 w 579437"/>
                  <a:gd name="connsiteY14" fmla="*/ 228600 h 624681"/>
                  <a:gd name="connsiteX15" fmla="*/ 478631 w 579437"/>
                  <a:gd name="connsiteY15" fmla="*/ 238125 h 624681"/>
                  <a:gd name="connsiteX16" fmla="*/ 502443 w 579437"/>
                  <a:gd name="connsiteY16" fmla="*/ 233362 h 624681"/>
                  <a:gd name="connsiteX17" fmla="*/ 550068 w 579437"/>
                  <a:gd name="connsiteY17" fmla="*/ 261937 h 624681"/>
                  <a:gd name="connsiteX18" fmla="*/ 578643 w 579437"/>
                  <a:gd name="connsiteY18" fmla="*/ 295275 h 624681"/>
                  <a:gd name="connsiteX19" fmla="*/ 545306 w 579437"/>
                  <a:gd name="connsiteY19" fmla="*/ 328612 h 624681"/>
                  <a:gd name="connsiteX20" fmla="*/ 507206 w 579437"/>
                  <a:gd name="connsiteY20" fmla="*/ 381000 h 624681"/>
                  <a:gd name="connsiteX21" fmla="*/ 502443 w 579437"/>
                  <a:gd name="connsiteY21" fmla="*/ 423862 h 624681"/>
                  <a:gd name="connsiteX22" fmla="*/ 483393 w 579437"/>
                  <a:gd name="connsiteY22" fmla="*/ 457200 h 624681"/>
                  <a:gd name="connsiteX23" fmla="*/ 440531 w 579437"/>
                  <a:gd name="connsiteY23" fmla="*/ 461962 h 624681"/>
                  <a:gd name="connsiteX24" fmla="*/ 388143 w 579437"/>
                  <a:gd name="connsiteY24" fmla="*/ 447675 h 624681"/>
                  <a:gd name="connsiteX25" fmla="*/ 359568 w 579437"/>
                  <a:gd name="connsiteY25" fmla="*/ 438150 h 624681"/>
                  <a:gd name="connsiteX26" fmla="*/ 335756 w 579437"/>
                  <a:gd name="connsiteY26" fmla="*/ 452437 h 624681"/>
                  <a:gd name="connsiteX27" fmla="*/ 307181 w 579437"/>
                  <a:gd name="connsiteY27" fmla="*/ 500062 h 624681"/>
                  <a:gd name="connsiteX28" fmla="*/ 292893 w 579437"/>
                  <a:gd name="connsiteY28" fmla="*/ 514350 h 624681"/>
                  <a:gd name="connsiteX29" fmla="*/ 250031 w 579437"/>
                  <a:gd name="connsiteY29" fmla="*/ 514350 h 624681"/>
                  <a:gd name="connsiteX30" fmla="*/ 240506 w 579437"/>
                  <a:gd name="connsiteY30" fmla="*/ 528637 h 624681"/>
                  <a:gd name="connsiteX31" fmla="*/ 254793 w 579437"/>
                  <a:gd name="connsiteY31" fmla="*/ 566737 h 624681"/>
                  <a:gd name="connsiteX32" fmla="*/ 230981 w 579437"/>
                  <a:gd name="connsiteY32" fmla="*/ 600075 h 624681"/>
                  <a:gd name="connsiteX33" fmla="*/ 192881 w 579437"/>
                  <a:gd name="connsiteY33" fmla="*/ 619125 h 624681"/>
                  <a:gd name="connsiteX34" fmla="*/ 183356 w 579437"/>
                  <a:gd name="connsiteY34" fmla="*/ 566737 h 624681"/>
                  <a:gd name="connsiteX35" fmla="*/ 159543 w 579437"/>
                  <a:gd name="connsiteY35" fmla="*/ 466725 h 624681"/>
                  <a:gd name="connsiteX36" fmla="*/ 126206 w 579437"/>
                  <a:gd name="connsiteY36" fmla="*/ 433387 h 624681"/>
                  <a:gd name="connsiteX37" fmla="*/ 64293 w 579437"/>
                  <a:gd name="connsiteY37" fmla="*/ 423862 h 624681"/>
                  <a:gd name="connsiteX38" fmla="*/ 26193 w 579437"/>
                  <a:gd name="connsiteY38" fmla="*/ 428625 h 624681"/>
                  <a:gd name="connsiteX39" fmla="*/ 2381 w 579437"/>
                  <a:gd name="connsiteY39" fmla="*/ 414337 h 624681"/>
                  <a:gd name="connsiteX40" fmla="*/ 11906 w 579437"/>
                  <a:gd name="connsiteY40" fmla="*/ 361950 h 624681"/>
                  <a:gd name="connsiteX41" fmla="*/ 69056 w 579437"/>
                  <a:gd name="connsiteY41" fmla="*/ 338137 h 624681"/>
                  <a:gd name="connsiteX42" fmla="*/ 102393 w 579437"/>
                  <a:gd name="connsiteY42" fmla="*/ 338137 h 624681"/>
                  <a:gd name="connsiteX43" fmla="*/ 111918 w 579437"/>
                  <a:gd name="connsiteY43" fmla="*/ 295275 h 624681"/>
                  <a:gd name="connsiteX44" fmla="*/ 54768 w 579437"/>
                  <a:gd name="connsiteY44" fmla="*/ 257175 h 62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79437" h="624681">
                    <a:moveTo>
                      <a:pt x="54768" y="257175"/>
                    </a:moveTo>
                    <a:cubicBezTo>
                      <a:pt x="57943" y="243681"/>
                      <a:pt x="110331" y="220662"/>
                      <a:pt x="130968" y="214312"/>
                    </a:cubicBezTo>
                    <a:cubicBezTo>
                      <a:pt x="151605" y="207962"/>
                      <a:pt x="164306" y="230981"/>
                      <a:pt x="178593" y="219075"/>
                    </a:cubicBezTo>
                    <a:cubicBezTo>
                      <a:pt x="192880" y="207169"/>
                      <a:pt x="207168" y="167481"/>
                      <a:pt x="216693" y="142875"/>
                    </a:cubicBezTo>
                    <a:cubicBezTo>
                      <a:pt x="226218" y="118269"/>
                      <a:pt x="234156" y="86518"/>
                      <a:pt x="235743" y="71437"/>
                    </a:cubicBezTo>
                    <a:cubicBezTo>
                      <a:pt x="237330" y="56356"/>
                      <a:pt x="221456" y="61118"/>
                      <a:pt x="226218" y="52387"/>
                    </a:cubicBezTo>
                    <a:cubicBezTo>
                      <a:pt x="230980" y="43656"/>
                      <a:pt x="249237" y="26988"/>
                      <a:pt x="264318" y="19050"/>
                    </a:cubicBezTo>
                    <a:cubicBezTo>
                      <a:pt x="279399" y="11113"/>
                      <a:pt x="304800" y="0"/>
                      <a:pt x="316706" y="4762"/>
                    </a:cubicBezTo>
                    <a:cubicBezTo>
                      <a:pt x="328612" y="9524"/>
                      <a:pt x="333375" y="27781"/>
                      <a:pt x="335756" y="47625"/>
                    </a:cubicBezTo>
                    <a:cubicBezTo>
                      <a:pt x="338137" y="67469"/>
                      <a:pt x="337343" y="103981"/>
                      <a:pt x="330993" y="123825"/>
                    </a:cubicBezTo>
                    <a:cubicBezTo>
                      <a:pt x="324643" y="143669"/>
                      <a:pt x="301625" y="151606"/>
                      <a:pt x="297656" y="166687"/>
                    </a:cubicBezTo>
                    <a:cubicBezTo>
                      <a:pt x="293687" y="181768"/>
                      <a:pt x="303212" y="200818"/>
                      <a:pt x="307181" y="214312"/>
                    </a:cubicBezTo>
                    <a:cubicBezTo>
                      <a:pt x="311150" y="227806"/>
                      <a:pt x="312737" y="245269"/>
                      <a:pt x="321468" y="247650"/>
                    </a:cubicBezTo>
                    <a:cubicBezTo>
                      <a:pt x="330199" y="250031"/>
                      <a:pt x="342106" y="231775"/>
                      <a:pt x="359568" y="228600"/>
                    </a:cubicBezTo>
                    <a:cubicBezTo>
                      <a:pt x="377031" y="225425"/>
                      <a:pt x="406399" y="227013"/>
                      <a:pt x="426243" y="228600"/>
                    </a:cubicBezTo>
                    <a:cubicBezTo>
                      <a:pt x="446087" y="230188"/>
                      <a:pt x="465931" y="237331"/>
                      <a:pt x="478631" y="238125"/>
                    </a:cubicBezTo>
                    <a:cubicBezTo>
                      <a:pt x="491331" y="238919"/>
                      <a:pt x="490537" y="229393"/>
                      <a:pt x="502443" y="233362"/>
                    </a:cubicBezTo>
                    <a:cubicBezTo>
                      <a:pt x="514349" y="237331"/>
                      <a:pt x="537368" y="251618"/>
                      <a:pt x="550068" y="261937"/>
                    </a:cubicBezTo>
                    <a:cubicBezTo>
                      <a:pt x="562768" y="272256"/>
                      <a:pt x="579437" y="284163"/>
                      <a:pt x="578643" y="295275"/>
                    </a:cubicBezTo>
                    <a:cubicBezTo>
                      <a:pt x="577849" y="306387"/>
                      <a:pt x="557212" y="314325"/>
                      <a:pt x="545306" y="328612"/>
                    </a:cubicBezTo>
                    <a:cubicBezTo>
                      <a:pt x="533400" y="342899"/>
                      <a:pt x="514350" y="365125"/>
                      <a:pt x="507206" y="381000"/>
                    </a:cubicBezTo>
                    <a:cubicBezTo>
                      <a:pt x="500062" y="396875"/>
                      <a:pt x="506412" y="411162"/>
                      <a:pt x="502443" y="423862"/>
                    </a:cubicBezTo>
                    <a:cubicBezTo>
                      <a:pt x="498474" y="436562"/>
                      <a:pt x="493712" y="450850"/>
                      <a:pt x="483393" y="457200"/>
                    </a:cubicBezTo>
                    <a:cubicBezTo>
                      <a:pt x="473074" y="463550"/>
                      <a:pt x="456406" y="463550"/>
                      <a:pt x="440531" y="461962"/>
                    </a:cubicBezTo>
                    <a:cubicBezTo>
                      <a:pt x="424656" y="460375"/>
                      <a:pt x="401637" y="451644"/>
                      <a:pt x="388143" y="447675"/>
                    </a:cubicBezTo>
                    <a:cubicBezTo>
                      <a:pt x="374649" y="443706"/>
                      <a:pt x="368299" y="437356"/>
                      <a:pt x="359568" y="438150"/>
                    </a:cubicBezTo>
                    <a:cubicBezTo>
                      <a:pt x="350837" y="438944"/>
                      <a:pt x="344487" y="442118"/>
                      <a:pt x="335756" y="452437"/>
                    </a:cubicBezTo>
                    <a:cubicBezTo>
                      <a:pt x="327025" y="462756"/>
                      <a:pt x="314325" y="489743"/>
                      <a:pt x="307181" y="500062"/>
                    </a:cubicBezTo>
                    <a:cubicBezTo>
                      <a:pt x="300037" y="510381"/>
                      <a:pt x="302418" y="511969"/>
                      <a:pt x="292893" y="514350"/>
                    </a:cubicBezTo>
                    <a:cubicBezTo>
                      <a:pt x="283368" y="516731"/>
                      <a:pt x="258762" y="511969"/>
                      <a:pt x="250031" y="514350"/>
                    </a:cubicBezTo>
                    <a:cubicBezTo>
                      <a:pt x="241300" y="516731"/>
                      <a:pt x="239712" y="519906"/>
                      <a:pt x="240506" y="528637"/>
                    </a:cubicBezTo>
                    <a:cubicBezTo>
                      <a:pt x="241300" y="537368"/>
                      <a:pt x="256380" y="554831"/>
                      <a:pt x="254793" y="566737"/>
                    </a:cubicBezTo>
                    <a:cubicBezTo>
                      <a:pt x="253206" y="578643"/>
                      <a:pt x="241300" y="591344"/>
                      <a:pt x="230981" y="600075"/>
                    </a:cubicBezTo>
                    <a:cubicBezTo>
                      <a:pt x="220662" y="608806"/>
                      <a:pt x="200819" y="624681"/>
                      <a:pt x="192881" y="619125"/>
                    </a:cubicBezTo>
                    <a:cubicBezTo>
                      <a:pt x="184944" y="613569"/>
                      <a:pt x="188912" y="592137"/>
                      <a:pt x="183356" y="566737"/>
                    </a:cubicBezTo>
                    <a:cubicBezTo>
                      <a:pt x="177800" y="541337"/>
                      <a:pt x="169068" y="488950"/>
                      <a:pt x="159543" y="466725"/>
                    </a:cubicBezTo>
                    <a:cubicBezTo>
                      <a:pt x="150018" y="444500"/>
                      <a:pt x="142081" y="440531"/>
                      <a:pt x="126206" y="433387"/>
                    </a:cubicBezTo>
                    <a:cubicBezTo>
                      <a:pt x="110331" y="426243"/>
                      <a:pt x="80962" y="424656"/>
                      <a:pt x="64293" y="423862"/>
                    </a:cubicBezTo>
                    <a:cubicBezTo>
                      <a:pt x="47624" y="423068"/>
                      <a:pt x="36512" y="430213"/>
                      <a:pt x="26193" y="428625"/>
                    </a:cubicBezTo>
                    <a:cubicBezTo>
                      <a:pt x="15874" y="427038"/>
                      <a:pt x="4762" y="425450"/>
                      <a:pt x="2381" y="414337"/>
                    </a:cubicBezTo>
                    <a:cubicBezTo>
                      <a:pt x="0" y="403225"/>
                      <a:pt x="794" y="374650"/>
                      <a:pt x="11906" y="361950"/>
                    </a:cubicBezTo>
                    <a:cubicBezTo>
                      <a:pt x="23018" y="349250"/>
                      <a:pt x="53975" y="342106"/>
                      <a:pt x="69056" y="338137"/>
                    </a:cubicBezTo>
                    <a:cubicBezTo>
                      <a:pt x="84137" y="334168"/>
                      <a:pt x="95249" y="345281"/>
                      <a:pt x="102393" y="338137"/>
                    </a:cubicBezTo>
                    <a:cubicBezTo>
                      <a:pt x="109537" y="330993"/>
                      <a:pt x="116680" y="306387"/>
                      <a:pt x="111918" y="295275"/>
                    </a:cubicBezTo>
                    <a:cubicBezTo>
                      <a:pt x="107156" y="284163"/>
                      <a:pt x="51593" y="270669"/>
                      <a:pt x="54768" y="2571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8" name="Полилиния 47">
            <a:hlinkClick r:id="rId22" action="ppaction://hlinksldjump" tooltip="Информационные ресурсы."/>
          </p:cNvPr>
          <p:cNvSpPr/>
          <p:nvPr/>
        </p:nvSpPr>
        <p:spPr>
          <a:xfrm>
            <a:off x="471446" y="8015310"/>
            <a:ext cx="1000132" cy="1000132"/>
          </a:xfrm>
          <a:custGeom>
            <a:avLst/>
            <a:gdLst>
              <a:gd name="connsiteX0" fmla="*/ 0 w 1000132"/>
              <a:gd name="connsiteY0" fmla="*/ 500066 h 1000132"/>
              <a:gd name="connsiteX1" fmla="*/ 146466 w 1000132"/>
              <a:gd name="connsiteY1" fmla="*/ 146466 h 1000132"/>
              <a:gd name="connsiteX2" fmla="*/ 500066 w 1000132"/>
              <a:gd name="connsiteY2" fmla="*/ 1 h 1000132"/>
              <a:gd name="connsiteX3" fmla="*/ 853666 w 1000132"/>
              <a:gd name="connsiteY3" fmla="*/ 146467 h 1000132"/>
              <a:gd name="connsiteX4" fmla="*/ 1000131 w 1000132"/>
              <a:gd name="connsiteY4" fmla="*/ 500067 h 1000132"/>
              <a:gd name="connsiteX5" fmla="*/ 853665 w 1000132"/>
              <a:gd name="connsiteY5" fmla="*/ 853667 h 1000132"/>
              <a:gd name="connsiteX6" fmla="*/ 500065 w 1000132"/>
              <a:gd name="connsiteY6" fmla="*/ 1000133 h 1000132"/>
              <a:gd name="connsiteX7" fmla="*/ 146465 w 1000132"/>
              <a:gd name="connsiteY7" fmla="*/ 853667 h 1000132"/>
              <a:gd name="connsiteX8" fmla="*/ -1 w 1000132"/>
              <a:gd name="connsiteY8" fmla="*/ 500067 h 1000132"/>
              <a:gd name="connsiteX9" fmla="*/ 0 w 1000132"/>
              <a:gd name="connsiteY9" fmla="*/ 500066 h 100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32" h="1000132">
                <a:moveTo>
                  <a:pt x="0" y="500066"/>
                </a:moveTo>
                <a:cubicBezTo>
                  <a:pt x="0" y="367440"/>
                  <a:pt x="52686" y="240246"/>
                  <a:pt x="146466" y="146466"/>
                </a:cubicBezTo>
                <a:cubicBezTo>
                  <a:pt x="240247" y="52686"/>
                  <a:pt x="367441" y="0"/>
                  <a:pt x="500066" y="1"/>
                </a:cubicBezTo>
                <a:cubicBezTo>
                  <a:pt x="632692" y="1"/>
                  <a:pt x="759886" y="52687"/>
                  <a:pt x="853666" y="146467"/>
                </a:cubicBezTo>
                <a:cubicBezTo>
                  <a:pt x="947446" y="240248"/>
                  <a:pt x="1000132" y="367442"/>
                  <a:pt x="1000131" y="500067"/>
                </a:cubicBezTo>
                <a:cubicBezTo>
                  <a:pt x="1000131" y="632693"/>
                  <a:pt x="947446" y="759887"/>
                  <a:pt x="853665" y="853667"/>
                </a:cubicBezTo>
                <a:cubicBezTo>
                  <a:pt x="759884" y="947448"/>
                  <a:pt x="632691" y="1000133"/>
                  <a:pt x="500065" y="1000133"/>
                </a:cubicBezTo>
                <a:cubicBezTo>
                  <a:pt x="367439" y="1000133"/>
                  <a:pt x="240245" y="947447"/>
                  <a:pt x="146465" y="853667"/>
                </a:cubicBezTo>
                <a:cubicBezTo>
                  <a:pt x="52684" y="759886"/>
                  <a:pt x="-1" y="632692"/>
                  <a:pt x="-1" y="500067"/>
                </a:cubicBezTo>
                <a:lnTo>
                  <a:pt x="0" y="5000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6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0160" y="2514584"/>
            <a:ext cx="11511399" cy="5166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0160" y="2800336"/>
            <a:ext cx="115113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Площадь: 15 тыс.км²</a:t>
            </a:r>
          </a:p>
          <a:p>
            <a:r>
              <a:rPr lang="ru-RU" sz="5400" dirty="0" smtClean="0"/>
              <a:t>Численность населения:</a:t>
            </a:r>
            <a:r>
              <a:rPr lang="en-US" sz="5400" dirty="0" smtClean="0"/>
              <a:t> </a:t>
            </a:r>
            <a:r>
              <a:rPr lang="ru-RU" sz="5400" dirty="0" smtClean="0"/>
              <a:t>963 тыс.чел. </a:t>
            </a:r>
          </a:p>
          <a:p>
            <a:r>
              <a:rPr lang="ru-RU" sz="5400" dirty="0" smtClean="0"/>
              <a:t>Плотность населения: 63,68 чел./км²</a:t>
            </a:r>
          </a:p>
          <a:p>
            <a:r>
              <a:rPr lang="ru-RU" sz="5400" dirty="0" smtClean="0"/>
              <a:t>Уровень урбанизации: </a:t>
            </a:r>
            <a:r>
              <a:rPr lang="en-US" sz="5400" dirty="0" smtClean="0"/>
              <a:t>7</a:t>
            </a:r>
            <a:r>
              <a:rPr lang="ru-RU" sz="5400" dirty="0" smtClean="0"/>
              <a:t>7% населения проживает в городах.</a:t>
            </a:r>
            <a:endParaRPr lang="ru-RU" sz="5400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8570" y="2514584"/>
            <a:ext cx="12073022" cy="61436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2884" y="2800336"/>
            <a:ext cx="122587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Площадь: 486 тыс. км²,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Численность населения: 30,5 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чел,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Плотность населения: 62 чел./км²,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Уровень урбанизации: 83 % населения проживает в городах.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59" y="1300138"/>
            <a:ext cx="11511399" cy="1268214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Состав района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6304" y="1300138"/>
            <a:ext cx="10215254" cy="7072362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5400" dirty="0" smtClean="0"/>
              <a:t>Калининградская область</a:t>
            </a:r>
          </a:p>
          <a:p>
            <a:pPr marL="742950" indent="-742950">
              <a:buFont typeface="+mj-lt"/>
              <a:buAutoNum type="arabicPeriod"/>
            </a:pPr>
            <a:endParaRPr lang="ru-RU" sz="5400" dirty="0" smtClean="0"/>
          </a:p>
          <a:p>
            <a:pPr marL="742950" indent="-742950">
              <a:buFont typeface="+mj-lt"/>
              <a:buAutoNum type="arabicPeriod"/>
            </a:pPr>
            <a:endParaRPr lang="ru-RU" sz="5400" dirty="0" smtClean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60" y="2300270"/>
            <a:ext cx="11511399" cy="6500858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628632"/>
            <a:ext cx="11521440" cy="16002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Экономико-географическое положение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300270"/>
            <a:ext cx="11511479" cy="6500858"/>
          </a:xfrm>
        </p:spPr>
        <p:txBody>
          <a:bodyPr numCol="1">
            <a:noAutofit/>
          </a:bodyPr>
          <a:lstStyle/>
          <a:p>
            <a:pPr marL="179388" indent="246063">
              <a:buNone/>
            </a:pPr>
            <a:r>
              <a:rPr lang="ru-RU" sz="2800" dirty="0" smtClean="0"/>
              <a:t>Калининградская область — самый западный регион России. Расположена в Центральной Европе. Отделена от остальной России территорией других государств, но соединена морем и является, таким образом,  </a:t>
            </a:r>
            <a:r>
              <a:rPr lang="ru-RU" sz="2800" dirty="0" err="1" smtClean="0"/>
              <a:t>полуэксклавом</a:t>
            </a:r>
            <a:r>
              <a:rPr lang="ru-RU" sz="2800" dirty="0" smtClean="0"/>
              <a:t>. Здесь сосредоточено свыше 90% всех разведанных мировых запасов янтаря. На базе этого месторождения ведется единственная в мире промышленная добыча янтаря. Залежи нефти на территории области обнаружены в 1963 году.  В 1983 году найдена нефть с содержанием серы всего 0,2% на шельфе Балтийского моря на глубине 1,5 — 2 км. Перспективные геологические нефтяные ресурсы оцениваются в 275 млн.тонн. Ежегодно добывается 800 тыс. тонн. Залежи торфа занимают более тысячи квадратных километров (свыше 7% территории Калининградской области) — общие запасы торфа около 3 млрд. м³. Запасы бурого угля определяются в 50 млн. т., каменной соли высокого качества — несколько десятков млрд. тонн.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28570" y="1871642"/>
            <a:ext cx="12001584" cy="5857916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ресурсы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008" y="1921334"/>
            <a:ext cx="1200158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http://ru.wikipedia.org/wiki/</a:t>
            </a:r>
            <a:r>
              <a:rPr lang="ru-RU" dirty="0" err="1" smtClean="0">
                <a:hlinkClick r:id="rId2"/>
              </a:rPr>
              <a:t>Экономические_районы_Российской_Федерации</a:t>
            </a:r>
            <a:endParaRPr lang="ru-RU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http://ru.wikipedia.org/wiki/</a:t>
            </a:r>
            <a:r>
              <a:rPr lang="ru-RU" dirty="0" err="1" smtClean="0">
                <a:hlinkClick r:id="rId3"/>
              </a:rPr>
              <a:t>Центральный_экономический_район</a:t>
            </a:r>
            <a:endParaRPr lang="ru-RU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err="1" smtClean="0">
                <a:hlinkClick r:id="rId4"/>
              </a:rPr>
              <a:t>Центрально-Чернозёмный_экономический_район</a:t>
            </a:r>
            <a:endParaRPr lang="ru-RU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http://ru.wikipedia.org/wiki/</a:t>
            </a:r>
            <a:r>
              <a:rPr lang="ru-RU" dirty="0" err="1" smtClean="0">
                <a:hlinkClick r:id="rId5"/>
              </a:rPr>
              <a:t>Восточно-Сибирский_экономический_район</a:t>
            </a:r>
            <a:endParaRPr lang="ru-RU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hlinkClick r:id="rId6"/>
              </a:rPr>
              <a:t>http://ru.wikipedia.org/wiki/</a:t>
            </a:r>
            <a:r>
              <a:rPr lang="ru-RU" dirty="0" err="1" smtClean="0">
                <a:hlinkClick r:id="rId6"/>
              </a:rPr>
              <a:t>Дальневосточный_экономический_район</a:t>
            </a:r>
            <a:endParaRPr lang="ru-RU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hlinkClick r:id="rId7"/>
              </a:rPr>
              <a:t>http://ru.wikipedia.org/wiki/</a:t>
            </a:r>
            <a:r>
              <a:rPr lang="ru-RU" dirty="0" err="1" smtClean="0">
                <a:hlinkClick r:id="rId7"/>
              </a:rPr>
              <a:t>Северный_экономический_район</a:t>
            </a:r>
            <a:endParaRPr lang="ru-RU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hlinkClick r:id="rId8"/>
              </a:rPr>
              <a:t>http://ru.wikipedia.org/wiki/</a:t>
            </a:r>
            <a:r>
              <a:rPr lang="ru-RU" dirty="0" err="1" smtClean="0">
                <a:hlinkClick r:id="rId8"/>
              </a:rPr>
              <a:t>Северо-Кавказский_экономический_район</a:t>
            </a:r>
            <a:endParaRPr lang="ru-RU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hlinkClick r:id="rId9"/>
              </a:rPr>
              <a:t>http://ru.wikipedia.org/wiki/</a:t>
            </a:r>
            <a:r>
              <a:rPr lang="ru-RU" dirty="0" err="1" smtClean="0">
                <a:hlinkClick r:id="rId9"/>
              </a:rPr>
              <a:t>Северо-Западный_экономический_район</a:t>
            </a:r>
            <a:endParaRPr lang="ru-RU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hlinkClick r:id="rId10"/>
              </a:rPr>
              <a:t>http://ru.wikipedia.org/wiki/</a:t>
            </a:r>
            <a:r>
              <a:rPr lang="ru-RU" dirty="0" err="1" smtClean="0">
                <a:hlinkClick r:id="rId10"/>
              </a:rPr>
              <a:t>Поволжский_экономический_район</a:t>
            </a:r>
            <a:endParaRPr lang="ru-RU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hlinkClick r:id="rId11"/>
              </a:rPr>
              <a:t>http://ru.wikipedia.org/wiki/</a:t>
            </a:r>
            <a:r>
              <a:rPr lang="ru-RU" dirty="0" err="1" smtClean="0">
                <a:hlinkClick r:id="rId11"/>
              </a:rPr>
              <a:t>Уральский_экономический_район</a:t>
            </a:r>
            <a:endParaRPr lang="ru-RU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hlinkClick r:id="rId12"/>
              </a:rPr>
              <a:t>http://ru.wikipedia.org/wiki/</a:t>
            </a:r>
            <a:r>
              <a:rPr lang="ru-RU" dirty="0" err="1" smtClean="0">
                <a:hlinkClick r:id="rId12"/>
              </a:rPr>
              <a:t>Волго-Вятский_экономический_район</a:t>
            </a:r>
            <a:endParaRPr lang="ru-RU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hlinkClick r:id="rId13"/>
              </a:rPr>
              <a:t>http://ru.wikipedia.org/wiki/</a:t>
            </a:r>
            <a:r>
              <a:rPr lang="ru-RU" dirty="0" err="1" smtClean="0">
                <a:hlinkClick r:id="rId13"/>
              </a:rPr>
              <a:t>Западно-Сибирский_экономический_район</a:t>
            </a:r>
            <a:endParaRPr lang="ru-RU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hlinkClick r:id="rId14"/>
              </a:rPr>
              <a:t>http://ru.wikipedia.org/wiki/</a:t>
            </a:r>
            <a:r>
              <a:rPr lang="ru-RU" dirty="0" err="1" smtClean="0">
                <a:hlinkClick r:id="rId14"/>
              </a:rPr>
              <a:t>Калининградская_область</a:t>
            </a:r>
            <a:endParaRPr lang="ru-RU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hlinkClick r:id="rId15"/>
              </a:rPr>
              <a:t>http://ru.wikipedia.org/wiki/</a:t>
            </a:r>
            <a:r>
              <a:rPr lang="ru-RU" dirty="0" err="1" smtClean="0">
                <a:hlinkClick r:id="rId15"/>
              </a:rPr>
              <a:t>Список_стран_по_ВВП_</a:t>
            </a:r>
            <a:r>
              <a:rPr lang="ru-RU" dirty="0" smtClean="0">
                <a:hlinkClick r:id="rId15"/>
              </a:rPr>
              <a:t>(ППС)</a:t>
            </a:r>
            <a:endParaRPr lang="ru-RU" dirty="0" smtClean="0"/>
          </a:p>
          <a:p>
            <a:pPr marL="514350" indent="-5143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Управляющая кнопка: настраиваемая 5">
            <a:hlinkClick r:id="rId16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40160" y="1560240"/>
            <a:ext cx="11511398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Состав района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4176" y="1848272"/>
            <a:ext cx="11367382" cy="6238476"/>
          </a:xfrm>
        </p:spPr>
        <p:txBody>
          <a:bodyPr numCol="2"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Брянская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область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Владимирская область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Калужская область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Костромская область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Москва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  <a:p>
            <a:pPr marL="914400" indent="-914400">
              <a:buFont typeface="+mj-lt"/>
              <a:buAutoNum type="arabicPeriod"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Font typeface="+mj-lt"/>
              <a:buAutoNum type="arabicPeriod"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Орловская область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Рязанская область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Смоленская область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Тверская область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Тульская область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</a:p>
          <a:p>
            <a:pPr marL="914400" indent="-914400">
              <a:buFont typeface="+mj-lt"/>
              <a:buAutoNum type="arabicPeriod"/>
            </a:pPr>
            <a:endParaRPr lang="ru-RU" sz="3400" dirty="0"/>
          </a:p>
        </p:txBody>
      </p:sp>
      <p:sp>
        <p:nvSpPr>
          <p:cNvPr id="19" name="Управляющая кнопка: настраиваемая 18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40160" y="2085956"/>
            <a:ext cx="11511399" cy="6715172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628632"/>
            <a:ext cx="11521440" cy="16002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Экономико-географическое положение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884" y="2240282"/>
            <a:ext cx="11858708" cy="5917904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Центральный экономический район имеет довольно выгодное экономико-географическое положение, хотя и не обладает значительными запасами топлива и сырья. Он расположен на пересечении водных и сухопутных дорог, которые всегда способствовали сближению обширных российских земель, развитию торговли и других видов экономических связей. Водная магистраль - река Волга и её притоки. В районе исторически складывались культурно-нравственные, хозяйственные, политико-управленческие основы централизованного Российского государства. Основные отрасли специализации: транспортное машиностроение, электротехническая, радиоэлектронная промышленность, лёгкая (в основном текстильная), химическая промышленность, а также производство строительных материалов. Сельское хозяйство пригородной ориентации (овощеводство, картофелеводство, молочное скотоводство).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User\Desktop\150230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08" y="157130"/>
            <a:ext cx="12287336" cy="1324728"/>
          </a:xfrm>
          <a:prstGeom prst="rect">
            <a:avLst/>
          </a:prstGeom>
          <a:noFill/>
        </p:spPr>
      </p:pic>
      <p:pic>
        <p:nvPicPr>
          <p:cNvPr id="147" name="Picture 7" descr="C:\Users\User\Desktop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58" y="7412424"/>
            <a:ext cx="2128709" cy="2135829"/>
          </a:xfrm>
          <a:prstGeom prst="rect">
            <a:avLst/>
          </a:prstGeom>
          <a:noFill/>
        </p:spPr>
      </p:pic>
      <p:pic>
        <p:nvPicPr>
          <p:cNvPr id="148" name="Picture 8" descr="C:\Users\User\Desktop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067" y="7372368"/>
            <a:ext cx="2128709" cy="2135829"/>
          </a:xfrm>
          <a:prstGeom prst="rect">
            <a:avLst/>
          </a:prstGeom>
          <a:noFill/>
        </p:spPr>
      </p:pic>
      <p:pic>
        <p:nvPicPr>
          <p:cNvPr id="149" name="Picture 6" descr="C:\Users\User\Desktop\Рейтинг.png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889" y="7873459"/>
            <a:ext cx="2068724" cy="1220851"/>
          </a:xfrm>
          <a:prstGeom prst="rect">
            <a:avLst/>
          </a:prstGeom>
          <a:noFill/>
        </p:spPr>
      </p:pic>
      <p:pic>
        <p:nvPicPr>
          <p:cNvPr id="151" name="Picture 9" descr="C:\Users\User\Desktop\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542" y="7465370"/>
            <a:ext cx="2128709" cy="2135830"/>
          </a:xfrm>
          <a:prstGeom prst="rect">
            <a:avLst/>
          </a:prstGeom>
          <a:noFill/>
        </p:spPr>
      </p:pic>
      <p:pic>
        <p:nvPicPr>
          <p:cNvPr id="152" name="Picture 4" descr="C:\Users\User\Desktop\Без имени-1.png">
            <a:hlinkClick r:id="rId8" action="ppaction://hlinksldjump" tooltip="Карта" highlightClick="1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527" y="8027464"/>
            <a:ext cx="1869566" cy="1103319"/>
          </a:xfrm>
          <a:prstGeom prst="rect">
            <a:avLst/>
          </a:prstGeom>
          <a:noFill/>
        </p:spPr>
      </p:pic>
      <p:grpSp>
        <p:nvGrpSpPr>
          <p:cNvPr id="53" name="Группа 52"/>
          <p:cNvGrpSpPr/>
          <p:nvPr/>
        </p:nvGrpSpPr>
        <p:grpSpPr>
          <a:xfrm>
            <a:off x="1107427" y="1269459"/>
            <a:ext cx="11008413" cy="6388661"/>
            <a:chOff x="1107427" y="1269459"/>
            <a:chExt cx="11008413" cy="6388661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1107427" y="1269459"/>
              <a:ext cx="11008413" cy="6388661"/>
              <a:chOff x="2893377" y="1300138"/>
              <a:chExt cx="11008413" cy="6388661"/>
            </a:xfrm>
          </p:grpSpPr>
          <p:grpSp>
            <p:nvGrpSpPr>
              <p:cNvPr id="4" name="Группа 215"/>
              <p:cNvGrpSpPr/>
              <p:nvPr/>
            </p:nvGrpSpPr>
            <p:grpSpPr>
              <a:xfrm>
                <a:off x="4257660" y="4943476"/>
                <a:ext cx="1315887" cy="819393"/>
                <a:chOff x="2451747" y="4954419"/>
                <a:chExt cx="1315887" cy="819393"/>
              </a:xfrm>
              <a:solidFill>
                <a:srgbClr val="FF0000"/>
              </a:solidFill>
            </p:grpSpPr>
            <p:sp>
              <p:nvSpPr>
                <p:cNvPr id="234" name="Полилиния 233">
                  <a:hlinkClick r:id="" action="ppaction://noaction"/>
                </p:cNvPr>
                <p:cNvSpPr/>
                <p:nvPr/>
              </p:nvSpPr>
              <p:spPr>
                <a:xfrm>
                  <a:off x="2451747" y="5448078"/>
                  <a:ext cx="370787" cy="325733"/>
                </a:xfrm>
                <a:custGeom>
                  <a:avLst/>
                  <a:gdLst>
                    <a:gd name="connsiteX0" fmla="*/ 78582 w 292101"/>
                    <a:gd name="connsiteY0" fmla="*/ 12700 h 255587"/>
                    <a:gd name="connsiteX1" fmla="*/ 145257 w 292101"/>
                    <a:gd name="connsiteY1" fmla="*/ 26987 h 255587"/>
                    <a:gd name="connsiteX2" fmla="*/ 145257 w 292101"/>
                    <a:gd name="connsiteY2" fmla="*/ 79375 h 255587"/>
                    <a:gd name="connsiteX3" fmla="*/ 188119 w 292101"/>
                    <a:gd name="connsiteY3" fmla="*/ 155575 h 255587"/>
                    <a:gd name="connsiteX4" fmla="*/ 259557 w 292101"/>
                    <a:gd name="connsiteY4" fmla="*/ 117475 h 255587"/>
                    <a:gd name="connsiteX5" fmla="*/ 288132 w 292101"/>
                    <a:gd name="connsiteY5" fmla="*/ 150812 h 255587"/>
                    <a:gd name="connsiteX6" fmla="*/ 283369 w 292101"/>
                    <a:gd name="connsiteY6" fmla="*/ 203200 h 255587"/>
                    <a:gd name="connsiteX7" fmla="*/ 259557 w 292101"/>
                    <a:gd name="connsiteY7" fmla="*/ 246062 h 255587"/>
                    <a:gd name="connsiteX8" fmla="*/ 202407 w 292101"/>
                    <a:gd name="connsiteY8" fmla="*/ 250825 h 255587"/>
                    <a:gd name="connsiteX9" fmla="*/ 164307 w 292101"/>
                    <a:gd name="connsiteY9" fmla="*/ 217487 h 255587"/>
                    <a:gd name="connsiteX10" fmla="*/ 102394 w 292101"/>
                    <a:gd name="connsiteY10" fmla="*/ 217487 h 255587"/>
                    <a:gd name="connsiteX11" fmla="*/ 83344 w 292101"/>
                    <a:gd name="connsiteY11" fmla="*/ 231775 h 255587"/>
                    <a:gd name="connsiteX12" fmla="*/ 59532 w 292101"/>
                    <a:gd name="connsiteY12" fmla="*/ 179387 h 255587"/>
                    <a:gd name="connsiteX13" fmla="*/ 7144 w 292101"/>
                    <a:gd name="connsiteY13" fmla="*/ 127000 h 255587"/>
                    <a:gd name="connsiteX14" fmla="*/ 16669 w 292101"/>
                    <a:gd name="connsiteY14" fmla="*/ 103187 h 255587"/>
                    <a:gd name="connsiteX15" fmla="*/ 78582 w 292101"/>
                    <a:gd name="connsiteY15" fmla="*/ 12700 h 25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2101" h="255587">
                      <a:moveTo>
                        <a:pt x="78582" y="12700"/>
                      </a:moveTo>
                      <a:cubicBezTo>
                        <a:pt x="100013" y="0"/>
                        <a:pt x="134145" y="15875"/>
                        <a:pt x="145257" y="26987"/>
                      </a:cubicBezTo>
                      <a:cubicBezTo>
                        <a:pt x="156369" y="38099"/>
                        <a:pt x="138113" y="57944"/>
                        <a:pt x="145257" y="79375"/>
                      </a:cubicBezTo>
                      <a:cubicBezTo>
                        <a:pt x="152401" y="100806"/>
                        <a:pt x="169069" y="149225"/>
                        <a:pt x="188119" y="155575"/>
                      </a:cubicBezTo>
                      <a:cubicBezTo>
                        <a:pt x="207169" y="161925"/>
                        <a:pt x="242888" y="118269"/>
                        <a:pt x="259557" y="117475"/>
                      </a:cubicBezTo>
                      <a:cubicBezTo>
                        <a:pt x="276226" y="116681"/>
                        <a:pt x="284163" y="136525"/>
                        <a:pt x="288132" y="150812"/>
                      </a:cubicBezTo>
                      <a:cubicBezTo>
                        <a:pt x="292101" y="165099"/>
                        <a:pt x="288131" y="187325"/>
                        <a:pt x="283369" y="203200"/>
                      </a:cubicBezTo>
                      <a:cubicBezTo>
                        <a:pt x="278607" y="219075"/>
                        <a:pt x="273051" y="238125"/>
                        <a:pt x="259557" y="246062"/>
                      </a:cubicBezTo>
                      <a:cubicBezTo>
                        <a:pt x="246063" y="253999"/>
                        <a:pt x="218282" y="255587"/>
                        <a:pt x="202407" y="250825"/>
                      </a:cubicBezTo>
                      <a:cubicBezTo>
                        <a:pt x="186532" y="246063"/>
                        <a:pt x="180976" y="223043"/>
                        <a:pt x="164307" y="217487"/>
                      </a:cubicBezTo>
                      <a:cubicBezTo>
                        <a:pt x="147638" y="211931"/>
                        <a:pt x="115888" y="215106"/>
                        <a:pt x="102394" y="217487"/>
                      </a:cubicBezTo>
                      <a:cubicBezTo>
                        <a:pt x="88900" y="219868"/>
                        <a:pt x="90488" y="238125"/>
                        <a:pt x="83344" y="231775"/>
                      </a:cubicBezTo>
                      <a:cubicBezTo>
                        <a:pt x="76200" y="225425"/>
                        <a:pt x="72232" y="196850"/>
                        <a:pt x="59532" y="179387"/>
                      </a:cubicBezTo>
                      <a:cubicBezTo>
                        <a:pt x="46832" y="161925"/>
                        <a:pt x="14288" y="139700"/>
                        <a:pt x="7144" y="127000"/>
                      </a:cubicBezTo>
                      <a:cubicBezTo>
                        <a:pt x="0" y="114300"/>
                        <a:pt x="8732" y="116681"/>
                        <a:pt x="16669" y="103187"/>
                      </a:cubicBezTo>
                      <a:cubicBezTo>
                        <a:pt x="24606" y="89693"/>
                        <a:pt x="57151" y="25400"/>
                        <a:pt x="78582" y="12700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5" name="Полилиния 234">
                  <a:hlinkClick r:id="" action="ppaction://noaction"/>
                </p:cNvPr>
                <p:cNvSpPr/>
                <p:nvPr/>
              </p:nvSpPr>
              <p:spPr>
                <a:xfrm>
                  <a:off x="2809435" y="5533052"/>
                  <a:ext cx="219651" cy="240760"/>
                </a:xfrm>
                <a:custGeom>
                  <a:avLst/>
                  <a:gdLst>
                    <a:gd name="connsiteX0" fmla="*/ 15875 w 173038"/>
                    <a:gd name="connsiteY0" fmla="*/ 84137 h 188913"/>
                    <a:gd name="connsiteX1" fmla="*/ 58737 w 173038"/>
                    <a:gd name="connsiteY1" fmla="*/ 12700 h 188913"/>
                    <a:gd name="connsiteX2" fmla="*/ 101600 w 173038"/>
                    <a:gd name="connsiteY2" fmla="*/ 7937 h 188913"/>
                    <a:gd name="connsiteX3" fmla="*/ 130175 w 173038"/>
                    <a:gd name="connsiteY3" fmla="*/ 31750 h 188913"/>
                    <a:gd name="connsiteX4" fmla="*/ 149225 w 173038"/>
                    <a:gd name="connsiteY4" fmla="*/ 60325 h 188913"/>
                    <a:gd name="connsiteX5" fmla="*/ 168275 w 173038"/>
                    <a:gd name="connsiteY5" fmla="*/ 84137 h 188913"/>
                    <a:gd name="connsiteX6" fmla="*/ 168275 w 173038"/>
                    <a:gd name="connsiteY6" fmla="*/ 107950 h 188913"/>
                    <a:gd name="connsiteX7" fmla="*/ 139700 w 173038"/>
                    <a:gd name="connsiteY7" fmla="*/ 131762 h 188913"/>
                    <a:gd name="connsiteX8" fmla="*/ 134937 w 173038"/>
                    <a:gd name="connsiteY8" fmla="*/ 155575 h 188913"/>
                    <a:gd name="connsiteX9" fmla="*/ 134937 w 173038"/>
                    <a:gd name="connsiteY9" fmla="*/ 184150 h 188913"/>
                    <a:gd name="connsiteX10" fmla="*/ 87312 w 173038"/>
                    <a:gd name="connsiteY10" fmla="*/ 184150 h 188913"/>
                    <a:gd name="connsiteX11" fmla="*/ 34925 w 173038"/>
                    <a:gd name="connsiteY11" fmla="*/ 160337 h 188913"/>
                    <a:gd name="connsiteX12" fmla="*/ 1587 w 173038"/>
                    <a:gd name="connsiteY12" fmla="*/ 136525 h 188913"/>
                    <a:gd name="connsiteX13" fmla="*/ 15875 w 173038"/>
                    <a:gd name="connsiteY13" fmla="*/ 84137 h 188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3038" h="188913">
                      <a:moveTo>
                        <a:pt x="15875" y="84137"/>
                      </a:moveTo>
                      <a:cubicBezTo>
                        <a:pt x="25400" y="63500"/>
                        <a:pt x="44450" y="25400"/>
                        <a:pt x="58737" y="12700"/>
                      </a:cubicBezTo>
                      <a:cubicBezTo>
                        <a:pt x="73025" y="0"/>
                        <a:pt x="89694" y="4762"/>
                        <a:pt x="101600" y="7937"/>
                      </a:cubicBezTo>
                      <a:cubicBezTo>
                        <a:pt x="113506" y="11112"/>
                        <a:pt x="122238" y="23019"/>
                        <a:pt x="130175" y="31750"/>
                      </a:cubicBezTo>
                      <a:cubicBezTo>
                        <a:pt x="138112" y="40481"/>
                        <a:pt x="142875" y="51594"/>
                        <a:pt x="149225" y="60325"/>
                      </a:cubicBezTo>
                      <a:cubicBezTo>
                        <a:pt x="155575" y="69056"/>
                        <a:pt x="165100" y="76199"/>
                        <a:pt x="168275" y="84137"/>
                      </a:cubicBezTo>
                      <a:cubicBezTo>
                        <a:pt x="171450" y="92075"/>
                        <a:pt x="173038" y="100013"/>
                        <a:pt x="168275" y="107950"/>
                      </a:cubicBezTo>
                      <a:cubicBezTo>
                        <a:pt x="163513" y="115888"/>
                        <a:pt x="145256" y="123825"/>
                        <a:pt x="139700" y="131762"/>
                      </a:cubicBezTo>
                      <a:cubicBezTo>
                        <a:pt x="134144" y="139700"/>
                        <a:pt x="135731" y="146844"/>
                        <a:pt x="134937" y="155575"/>
                      </a:cubicBezTo>
                      <a:cubicBezTo>
                        <a:pt x="134143" y="164306"/>
                        <a:pt x="142875" y="179388"/>
                        <a:pt x="134937" y="184150"/>
                      </a:cubicBezTo>
                      <a:cubicBezTo>
                        <a:pt x="127000" y="188913"/>
                        <a:pt x="103981" y="188119"/>
                        <a:pt x="87312" y="184150"/>
                      </a:cubicBezTo>
                      <a:cubicBezTo>
                        <a:pt x="70643" y="180181"/>
                        <a:pt x="49212" y="168274"/>
                        <a:pt x="34925" y="160337"/>
                      </a:cubicBezTo>
                      <a:cubicBezTo>
                        <a:pt x="20638" y="152400"/>
                        <a:pt x="3175" y="152400"/>
                        <a:pt x="1587" y="136525"/>
                      </a:cubicBezTo>
                      <a:cubicBezTo>
                        <a:pt x="0" y="120650"/>
                        <a:pt x="6350" y="104774"/>
                        <a:pt x="15875" y="84137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6" name="Полилиния 235">
                  <a:hlinkClick r:id="" action="ppaction://noaction"/>
                </p:cNvPr>
                <p:cNvSpPr/>
                <p:nvPr/>
              </p:nvSpPr>
              <p:spPr>
                <a:xfrm>
                  <a:off x="2876942" y="5424812"/>
                  <a:ext cx="383884" cy="256944"/>
                </a:xfrm>
                <a:custGeom>
                  <a:avLst/>
                  <a:gdLst>
                    <a:gd name="connsiteX0" fmla="*/ 48419 w 302419"/>
                    <a:gd name="connsiteY0" fmla="*/ 92868 h 201612"/>
                    <a:gd name="connsiteX1" fmla="*/ 5556 w 302419"/>
                    <a:gd name="connsiteY1" fmla="*/ 59531 h 201612"/>
                    <a:gd name="connsiteX2" fmla="*/ 15081 w 302419"/>
                    <a:gd name="connsiteY2" fmla="*/ 21431 h 201612"/>
                    <a:gd name="connsiteX3" fmla="*/ 53181 w 302419"/>
                    <a:gd name="connsiteY3" fmla="*/ 2381 h 201612"/>
                    <a:gd name="connsiteX4" fmla="*/ 96044 w 302419"/>
                    <a:gd name="connsiteY4" fmla="*/ 7143 h 201612"/>
                    <a:gd name="connsiteX5" fmla="*/ 124619 w 302419"/>
                    <a:gd name="connsiteY5" fmla="*/ 30956 h 201612"/>
                    <a:gd name="connsiteX6" fmla="*/ 134144 w 302419"/>
                    <a:gd name="connsiteY6" fmla="*/ 54768 h 201612"/>
                    <a:gd name="connsiteX7" fmla="*/ 143669 w 302419"/>
                    <a:gd name="connsiteY7" fmla="*/ 64293 h 201612"/>
                    <a:gd name="connsiteX8" fmla="*/ 172244 w 302419"/>
                    <a:gd name="connsiteY8" fmla="*/ 50006 h 201612"/>
                    <a:gd name="connsiteX9" fmla="*/ 205581 w 302419"/>
                    <a:gd name="connsiteY9" fmla="*/ 50006 h 201612"/>
                    <a:gd name="connsiteX10" fmla="*/ 257969 w 302419"/>
                    <a:gd name="connsiteY10" fmla="*/ 73818 h 201612"/>
                    <a:gd name="connsiteX11" fmla="*/ 281781 w 302419"/>
                    <a:gd name="connsiteY11" fmla="*/ 102393 h 201612"/>
                    <a:gd name="connsiteX12" fmla="*/ 291306 w 302419"/>
                    <a:gd name="connsiteY12" fmla="*/ 150018 h 201612"/>
                    <a:gd name="connsiteX13" fmla="*/ 296069 w 302419"/>
                    <a:gd name="connsiteY13" fmla="*/ 169068 h 201612"/>
                    <a:gd name="connsiteX14" fmla="*/ 296069 w 302419"/>
                    <a:gd name="connsiteY14" fmla="*/ 188118 h 201612"/>
                    <a:gd name="connsiteX15" fmla="*/ 257969 w 302419"/>
                    <a:gd name="connsiteY15" fmla="*/ 192881 h 201612"/>
                    <a:gd name="connsiteX16" fmla="*/ 234156 w 302419"/>
                    <a:gd name="connsiteY16" fmla="*/ 173831 h 201612"/>
                    <a:gd name="connsiteX17" fmla="*/ 205581 w 302419"/>
                    <a:gd name="connsiteY17" fmla="*/ 169068 h 201612"/>
                    <a:gd name="connsiteX18" fmla="*/ 167481 w 302419"/>
                    <a:gd name="connsiteY18" fmla="*/ 188118 h 201612"/>
                    <a:gd name="connsiteX19" fmla="*/ 134144 w 302419"/>
                    <a:gd name="connsiteY19" fmla="*/ 197643 h 201612"/>
                    <a:gd name="connsiteX20" fmla="*/ 105569 w 302419"/>
                    <a:gd name="connsiteY20" fmla="*/ 192881 h 201612"/>
                    <a:gd name="connsiteX21" fmla="*/ 110331 w 302419"/>
                    <a:gd name="connsiteY21" fmla="*/ 145256 h 201612"/>
                    <a:gd name="connsiteX22" fmla="*/ 48419 w 302419"/>
                    <a:gd name="connsiteY22" fmla="*/ 92868 h 201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2419" h="201612">
                      <a:moveTo>
                        <a:pt x="48419" y="92868"/>
                      </a:moveTo>
                      <a:cubicBezTo>
                        <a:pt x="30957" y="78581"/>
                        <a:pt x="11112" y="71437"/>
                        <a:pt x="5556" y="59531"/>
                      </a:cubicBezTo>
                      <a:cubicBezTo>
                        <a:pt x="0" y="47625"/>
                        <a:pt x="7144" y="30956"/>
                        <a:pt x="15081" y="21431"/>
                      </a:cubicBezTo>
                      <a:cubicBezTo>
                        <a:pt x="23018" y="11906"/>
                        <a:pt x="39687" y="4762"/>
                        <a:pt x="53181" y="2381"/>
                      </a:cubicBezTo>
                      <a:cubicBezTo>
                        <a:pt x="66675" y="0"/>
                        <a:pt x="84138" y="2381"/>
                        <a:pt x="96044" y="7143"/>
                      </a:cubicBezTo>
                      <a:cubicBezTo>
                        <a:pt x="107950" y="11905"/>
                        <a:pt x="118269" y="23019"/>
                        <a:pt x="124619" y="30956"/>
                      </a:cubicBezTo>
                      <a:cubicBezTo>
                        <a:pt x="130969" y="38893"/>
                        <a:pt x="130969" y="49212"/>
                        <a:pt x="134144" y="54768"/>
                      </a:cubicBezTo>
                      <a:cubicBezTo>
                        <a:pt x="137319" y="60324"/>
                        <a:pt x="137319" y="65087"/>
                        <a:pt x="143669" y="64293"/>
                      </a:cubicBezTo>
                      <a:cubicBezTo>
                        <a:pt x="150019" y="63499"/>
                        <a:pt x="161925" y="52387"/>
                        <a:pt x="172244" y="50006"/>
                      </a:cubicBezTo>
                      <a:cubicBezTo>
                        <a:pt x="182563" y="47625"/>
                        <a:pt x="191294" y="46037"/>
                        <a:pt x="205581" y="50006"/>
                      </a:cubicBezTo>
                      <a:cubicBezTo>
                        <a:pt x="219868" y="53975"/>
                        <a:pt x="245269" y="65087"/>
                        <a:pt x="257969" y="73818"/>
                      </a:cubicBezTo>
                      <a:cubicBezTo>
                        <a:pt x="270669" y="82549"/>
                        <a:pt x="276225" y="89693"/>
                        <a:pt x="281781" y="102393"/>
                      </a:cubicBezTo>
                      <a:cubicBezTo>
                        <a:pt x="287337" y="115093"/>
                        <a:pt x="288925" y="138906"/>
                        <a:pt x="291306" y="150018"/>
                      </a:cubicBezTo>
                      <a:cubicBezTo>
                        <a:pt x="293687" y="161130"/>
                        <a:pt x="295275" y="162718"/>
                        <a:pt x="296069" y="169068"/>
                      </a:cubicBezTo>
                      <a:cubicBezTo>
                        <a:pt x="296863" y="175418"/>
                        <a:pt x="302419" y="184149"/>
                        <a:pt x="296069" y="188118"/>
                      </a:cubicBezTo>
                      <a:cubicBezTo>
                        <a:pt x="289719" y="192087"/>
                        <a:pt x="268288" y="195262"/>
                        <a:pt x="257969" y="192881"/>
                      </a:cubicBezTo>
                      <a:cubicBezTo>
                        <a:pt x="247650" y="190500"/>
                        <a:pt x="242887" y="177800"/>
                        <a:pt x="234156" y="173831"/>
                      </a:cubicBezTo>
                      <a:cubicBezTo>
                        <a:pt x="225425" y="169862"/>
                        <a:pt x="216694" y="166687"/>
                        <a:pt x="205581" y="169068"/>
                      </a:cubicBezTo>
                      <a:cubicBezTo>
                        <a:pt x="194469" y="171449"/>
                        <a:pt x="179387" y="183356"/>
                        <a:pt x="167481" y="188118"/>
                      </a:cubicBezTo>
                      <a:cubicBezTo>
                        <a:pt x="155575" y="192881"/>
                        <a:pt x="144463" y="196849"/>
                        <a:pt x="134144" y="197643"/>
                      </a:cubicBezTo>
                      <a:cubicBezTo>
                        <a:pt x="123825" y="198437"/>
                        <a:pt x="109538" y="201612"/>
                        <a:pt x="105569" y="192881"/>
                      </a:cubicBezTo>
                      <a:cubicBezTo>
                        <a:pt x="101600" y="184150"/>
                        <a:pt x="114300" y="159543"/>
                        <a:pt x="110331" y="145256"/>
                      </a:cubicBezTo>
                      <a:cubicBezTo>
                        <a:pt x="106362" y="130969"/>
                        <a:pt x="65881" y="107155"/>
                        <a:pt x="48419" y="92868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7" name="Полилиния 236">
                  <a:hlinkClick r:id="" action="ppaction://noaction"/>
                </p:cNvPr>
                <p:cNvSpPr/>
                <p:nvPr/>
              </p:nvSpPr>
              <p:spPr>
                <a:xfrm>
                  <a:off x="2504141" y="5219458"/>
                  <a:ext cx="670034" cy="426892"/>
                </a:xfrm>
                <a:custGeom>
                  <a:avLst/>
                  <a:gdLst>
                    <a:gd name="connsiteX0" fmla="*/ 23019 w 527844"/>
                    <a:gd name="connsiteY0" fmla="*/ 144462 h 334962"/>
                    <a:gd name="connsiteX1" fmla="*/ 46832 w 527844"/>
                    <a:gd name="connsiteY1" fmla="*/ 201612 h 334962"/>
                    <a:gd name="connsiteX2" fmla="*/ 103982 w 527844"/>
                    <a:gd name="connsiteY2" fmla="*/ 196849 h 334962"/>
                    <a:gd name="connsiteX3" fmla="*/ 123032 w 527844"/>
                    <a:gd name="connsiteY3" fmla="*/ 282574 h 334962"/>
                    <a:gd name="connsiteX4" fmla="*/ 137319 w 527844"/>
                    <a:gd name="connsiteY4" fmla="*/ 330199 h 334962"/>
                    <a:gd name="connsiteX5" fmla="*/ 208757 w 527844"/>
                    <a:gd name="connsiteY5" fmla="*/ 311149 h 334962"/>
                    <a:gd name="connsiteX6" fmla="*/ 232569 w 527844"/>
                    <a:gd name="connsiteY6" fmla="*/ 292099 h 334962"/>
                    <a:gd name="connsiteX7" fmla="*/ 256382 w 527844"/>
                    <a:gd name="connsiteY7" fmla="*/ 306387 h 334962"/>
                    <a:gd name="connsiteX8" fmla="*/ 280194 w 527844"/>
                    <a:gd name="connsiteY8" fmla="*/ 268287 h 334962"/>
                    <a:gd name="connsiteX9" fmla="*/ 308769 w 527844"/>
                    <a:gd name="connsiteY9" fmla="*/ 249237 h 334962"/>
                    <a:gd name="connsiteX10" fmla="*/ 308769 w 527844"/>
                    <a:gd name="connsiteY10" fmla="*/ 215899 h 334962"/>
                    <a:gd name="connsiteX11" fmla="*/ 308769 w 527844"/>
                    <a:gd name="connsiteY11" fmla="*/ 182562 h 334962"/>
                    <a:gd name="connsiteX12" fmla="*/ 380207 w 527844"/>
                    <a:gd name="connsiteY12" fmla="*/ 168274 h 334962"/>
                    <a:gd name="connsiteX13" fmla="*/ 423069 w 527844"/>
                    <a:gd name="connsiteY13" fmla="*/ 182562 h 334962"/>
                    <a:gd name="connsiteX14" fmla="*/ 446882 w 527844"/>
                    <a:gd name="connsiteY14" fmla="*/ 134937 h 334962"/>
                    <a:gd name="connsiteX15" fmla="*/ 504032 w 527844"/>
                    <a:gd name="connsiteY15" fmla="*/ 130174 h 334962"/>
                    <a:gd name="connsiteX16" fmla="*/ 513557 w 527844"/>
                    <a:gd name="connsiteY16" fmla="*/ 92074 h 334962"/>
                    <a:gd name="connsiteX17" fmla="*/ 418307 w 527844"/>
                    <a:gd name="connsiteY17" fmla="*/ 25399 h 334962"/>
                    <a:gd name="connsiteX18" fmla="*/ 384969 w 527844"/>
                    <a:gd name="connsiteY18" fmla="*/ 1587 h 334962"/>
                    <a:gd name="connsiteX19" fmla="*/ 351632 w 527844"/>
                    <a:gd name="connsiteY19" fmla="*/ 34924 h 334962"/>
                    <a:gd name="connsiteX20" fmla="*/ 294482 w 527844"/>
                    <a:gd name="connsiteY20" fmla="*/ 30162 h 334962"/>
                    <a:gd name="connsiteX21" fmla="*/ 275432 w 527844"/>
                    <a:gd name="connsiteY21" fmla="*/ 20637 h 334962"/>
                    <a:gd name="connsiteX22" fmla="*/ 256382 w 527844"/>
                    <a:gd name="connsiteY22" fmla="*/ 68262 h 334962"/>
                    <a:gd name="connsiteX23" fmla="*/ 213519 w 527844"/>
                    <a:gd name="connsiteY23" fmla="*/ 44449 h 334962"/>
                    <a:gd name="connsiteX24" fmla="*/ 184944 w 527844"/>
                    <a:gd name="connsiteY24" fmla="*/ 73024 h 334962"/>
                    <a:gd name="connsiteX25" fmla="*/ 23019 w 527844"/>
                    <a:gd name="connsiteY25" fmla="*/ 144462 h 33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27844" h="334962">
                      <a:moveTo>
                        <a:pt x="23019" y="144462"/>
                      </a:moveTo>
                      <a:cubicBezTo>
                        <a:pt x="0" y="165893"/>
                        <a:pt x="33338" y="192881"/>
                        <a:pt x="46832" y="201612"/>
                      </a:cubicBezTo>
                      <a:cubicBezTo>
                        <a:pt x="60326" y="210343"/>
                        <a:pt x="91282" y="183355"/>
                        <a:pt x="103982" y="196849"/>
                      </a:cubicBezTo>
                      <a:cubicBezTo>
                        <a:pt x="116682" y="210343"/>
                        <a:pt x="117476" y="260349"/>
                        <a:pt x="123032" y="282574"/>
                      </a:cubicBezTo>
                      <a:cubicBezTo>
                        <a:pt x="128588" y="304799"/>
                        <a:pt x="123031" y="325436"/>
                        <a:pt x="137319" y="330199"/>
                      </a:cubicBezTo>
                      <a:cubicBezTo>
                        <a:pt x="151607" y="334962"/>
                        <a:pt x="192882" y="317499"/>
                        <a:pt x="208757" y="311149"/>
                      </a:cubicBezTo>
                      <a:cubicBezTo>
                        <a:pt x="224632" y="304799"/>
                        <a:pt x="224632" y="292893"/>
                        <a:pt x="232569" y="292099"/>
                      </a:cubicBezTo>
                      <a:cubicBezTo>
                        <a:pt x="240506" y="291305"/>
                        <a:pt x="248445" y="310356"/>
                        <a:pt x="256382" y="306387"/>
                      </a:cubicBezTo>
                      <a:cubicBezTo>
                        <a:pt x="264319" y="302418"/>
                        <a:pt x="271463" y="277812"/>
                        <a:pt x="280194" y="268287"/>
                      </a:cubicBezTo>
                      <a:cubicBezTo>
                        <a:pt x="288925" y="258762"/>
                        <a:pt x="304007" y="257968"/>
                        <a:pt x="308769" y="249237"/>
                      </a:cubicBezTo>
                      <a:cubicBezTo>
                        <a:pt x="313531" y="240506"/>
                        <a:pt x="308769" y="215899"/>
                        <a:pt x="308769" y="215899"/>
                      </a:cubicBezTo>
                      <a:cubicBezTo>
                        <a:pt x="308769" y="204787"/>
                        <a:pt x="296863" y="190499"/>
                        <a:pt x="308769" y="182562"/>
                      </a:cubicBezTo>
                      <a:cubicBezTo>
                        <a:pt x="320675" y="174625"/>
                        <a:pt x="361157" y="168274"/>
                        <a:pt x="380207" y="168274"/>
                      </a:cubicBezTo>
                      <a:cubicBezTo>
                        <a:pt x="399257" y="168274"/>
                        <a:pt x="411957" y="188118"/>
                        <a:pt x="423069" y="182562"/>
                      </a:cubicBezTo>
                      <a:cubicBezTo>
                        <a:pt x="434182" y="177006"/>
                        <a:pt x="433388" y="143668"/>
                        <a:pt x="446882" y="134937"/>
                      </a:cubicBezTo>
                      <a:cubicBezTo>
                        <a:pt x="460376" y="126206"/>
                        <a:pt x="492920" y="137318"/>
                        <a:pt x="504032" y="130174"/>
                      </a:cubicBezTo>
                      <a:cubicBezTo>
                        <a:pt x="515144" y="123030"/>
                        <a:pt x="527844" y="109536"/>
                        <a:pt x="513557" y="92074"/>
                      </a:cubicBezTo>
                      <a:cubicBezTo>
                        <a:pt x="499270" y="74612"/>
                        <a:pt x="439738" y="40480"/>
                        <a:pt x="418307" y="25399"/>
                      </a:cubicBezTo>
                      <a:cubicBezTo>
                        <a:pt x="396876" y="10318"/>
                        <a:pt x="396081" y="0"/>
                        <a:pt x="384969" y="1587"/>
                      </a:cubicBezTo>
                      <a:cubicBezTo>
                        <a:pt x="373857" y="3174"/>
                        <a:pt x="366713" y="30162"/>
                        <a:pt x="351632" y="34924"/>
                      </a:cubicBezTo>
                      <a:cubicBezTo>
                        <a:pt x="336551" y="39686"/>
                        <a:pt x="307182" y="32543"/>
                        <a:pt x="294482" y="30162"/>
                      </a:cubicBezTo>
                      <a:cubicBezTo>
                        <a:pt x="281782" y="27781"/>
                        <a:pt x="281782" y="14287"/>
                        <a:pt x="275432" y="20637"/>
                      </a:cubicBezTo>
                      <a:cubicBezTo>
                        <a:pt x="269082" y="26987"/>
                        <a:pt x="266701" y="64293"/>
                        <a:pt x="256382" y="68262"/>
                      </a:cubicBezTo>
                      <a:cubicBezTo>
                        <a:pt x="246063" y="72231"/>
                        <a:pt x="225425" y="43655"/>
                        <a:pt x="213519" y="44449"/>
                      </a:cubicBezTo>
                      <a:cubicBezTo>
                        <a:pt x="201613" y="45243"/>
                        <a:pt x="210344" y="61118"/>
                        <a:pt x="184944" y="73024"/>
                      </a:cubicBezTo>
                      <a:cubicBezTo>
                        <a:pt x="159544" y="84930"/>
                        <a:pt x="46038" y="123031"/>
                        <a:pt x="23019" y="144462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8" name="Полилиния 237">
                  <a:hlinkClick r:id="" action="ppaction://noaction"/>
                </p:cNvPr>
                <p:cNvSpPr/>
                <p:nvPr/>
              </p:nvSpPr>
              <p:spPr>
                <a:xfrm>
                  <a:off x="3032109" y="4954419"/>
                  <a:ext cx="735525" cy="796124"/>
                </a:xfrm>
                <a:custGeom>
                  <a:avLst/>
                  <a:gdLst>
                    <a:gd name="connsiteX0" fmla="*/ 54768 w 579437"/>
                    <a:gd name="connsiteY0" fmla="*/ 257175 h 624681"/>
                    <a:gd name="connsiteX1" fmla="*/ 130968 w 579437"/>
                    <a:gd name="connsiteY1" fmla="*/ 214312 h 624681"/>
                    <a:gd name="connsiteX2" fmla="*/ 178593 w 579437"/>
                    <a:gd name="connsiteY2" fmla="*/ 219075 h 624681"/>
                    <a:gd name="connsiteX3" fmla="*/ 216693 w 579437"/>
                    <a:gd name="connsiteY3" fmla="*/ 142875 h 624681"/>
                    <a:gd name="connsiteX4" fmla="*/ 235743 w 579437"/>
                    <a:gd name="connsiteY4" fmla="*/ 71437 h 624681"/>
                    <a:gd name="connsiteX5" fmla="*/ 226218 w 579437"/>
                    <a:gd name="connsiteY5" fmla="*/ 52387 h 624681"/>
                    <a:gd name="connsiteX6" fmla="*/ 264318 w 579437"/>
                    <a:gd name="connsiteY6" fmla="*/ 19050 h 624681"/>
                    <a:gd name="connsiteX7" fmla="*/ 316706 w 579437"/>
                    <a:gd name="connsiteY7" fmla="*/ 4762 h 624681"/>
                    <a:gd name="connsiteX8" fmla="*/ 335756 w 579437"/>
                    <a:gd name="connsiteY8" fmla="*/ 47625 h 624681"/>
                    <a:gd name="connsiteX9" fmla="*/ 330993 w 579437"/>
                    <a:gd name="connsiteY9" fmla="*/ 123825 h 624681"/>
                    <a:gd name="connsiteX10" fmla="*/ 297656 w 579437"/>
                    <a:gd name="connsiteY10" fmla="*/ 166687 h 624681"/>
                    <a:gd name="connsiteX11" fmla="*/ 307181 w 579437"/>
                    <a:gd name="connsiteY11" fmla="*/ 214312 h 624681"/>
                    <a:gd name="connsiteX12" fmla="*/ 321468 w 579437"/>
                    <a:gd name="connsiteY12" fmla="*/ 247650 h 624681"/>
                    <a:gd name="connsiteX13" fmla="*/ 359568 w 579437"/>
                    <a:gd name="connsiteY13" fmla="*/ 228600 h 624681"/>
                    <a:gd name="connsiteX14" fmla="*/ 426243 w 579437"/>
                    <a:gd name="connsiteY14" fmla="*/ 228600 h 624681"/>
                    <a:gd name="connsiteX15" fmla="*/ 478631 w 579437"/>
                    <a:gd name="connsiteY15" fmla="*/ 238125 h 624681"/>
                    <a:gd name="connsiteX16" fmla="*/ 502443 w 579437"/>
                    <a:gd name="connsiteY16" fmla="*/ 233362 h 624681"/>
                    <a:gd name="connsiteX17" fmla="*/ 550068 w 579437"/>
                    <a:gd name="connsiteY17" fmla="*/ 261937 h 624681"/>
                    <a:gd name="connsiteX18" fmla="*/ 578643 w 579437"/>
                    <a:gd name="connsiteY18" fmla="*/ 295275 h 624681"/>
                    <a:gd name="connsiteX19" fmla="*/ 545306 w 579437"/>
                    <a:gd name="connsiteY19" fmla="*/ 328612 h 624681"/>
                    <a:gd name="connsiteX20" fmla="*/ 507206 w 579437"/>
                    <a:gd name="connsiteY20" fmla="*/ 381000 h 624681"/>
                    <a:gd name="connsiteX21" fmla="*/ 502443 w 579437"/>
                    <a:gd name="connsiteY21" fmla="*/ 423862 h 624681"/>
                    <a:gd name="connsiteX22" fmla="*/ 483393 w 579437"/>
                    <a:gd name="connsiteY22" fmla="*/ 457200 h 624681"/>
                    <a:gd name="connsiteX23" fmla="*/ 440531 w 579437"/>
                    <a:gd name="connsiteY23" fmla="*/ 461962 h 624681"/>
                    <a:gd name="connsiteX24" fmla="*/ 388143 w 579437"/>
                    <a:gd name="connsiteY24" fmla="*/ 447675 h 624681"/>
                    <a:gd name="connsiteX25" fmla="*/ 359568 w 579437"/>
                    <a:gd name="connsiteY25" fmla="*/ 438150 h 624681"/>
                    <a:gd name="connsiteX26" fmla="*/ 335756 w 579437"/>
                    <a:gd name="connsiteY26" fmla="*/ 452437 h 624681"/>
                    <a:gd name="connsiteX27" fmla="*/ 307181 w 579437"/>
                    <a:gd name="connsiteY27" fmla="*/ 500062 h 624681"/>
                    <a:gd name="connsiteX28" fmla="*/ 292893 w 579437"/>
                    <a:gd name="connsiteY28" fmla="*/ 514350 h 624681"/>
                    <a:gd name="connsiteX29" fmla="*/ 250031 w 579437"/>
                    <a:gd name="connsiteY29" fmla="*/ 514350 h 624681"/>
                    <a:gd name="connsiteX30" fmla="*/ 240506 w 579437"/>
                    <a:gd name="connsiteY30" fmla="*/ 528637 h 624681"/>
                    <a:gd name="connsiteX31" fmla="*/ 254793 w 579437"/>
                    <a:gd name="connsiteY31" fmla="*/ 566737 h 624681"/>
                    <a:gd name="connsiteX32" fmla="*/ 230981 w 579437"/>
                    <a:gd name="connsiteY32" fmla="*/ 600075 h 624681"/>
                    <a:gd name="connsiteX33" fmla="*/ 192881 w 579437"/>
                    <a:gd name="connsiteY33" fmla="*/ 619125 h 624681"/>
                    <a:gd name="connsiteX34" fmla="*/ 183356 w 579437"/>
                    <a:gd name="connsiteY34" fmla="*/ 566737 h 624681"/>
                    <a:gd name="connsiteX35" fmla="*/ 159543 w 579437"/>
                    <a:gd name="connsiteY35" fmla="*/ 466725 h 624681"/>
                    <a:gd name="connsiteX36" fmla="*/ 126206 w 579437"/>
                    <a:gd name="connsiteY36" fmla="*/ 433387 h 624681"/>
                    <a:gd name="connsiteX37" fmla="*/ 64293 w 579437"/>
                    <a:gd name="connsiteY37" fmla="*/ 423862 h 624681"/>
                    <a:gd name="connsiteX38" fmla="*/ 26193 w 579437"/>
                    <a:gd name="connsiteY38" fmla="*/ 428625 h 624681"/>
                    <a:gd name="connsiteX39" fmla="*/ 2381 w 579437"/>
                    <a:gd name="connsiteY39" fmla="*/ 414337 h 624681"/>
                    <a:gd name="connsiteX40" fmla="*/ 11906 w 579437"/>
                    <a:gd name="connsiteY40" fmla="*/ 361950 h 624681"/>
                    <a:gd name="connsiteX41" fmla="*/ 69056 w 579437"/>
                    <a:gd name="connsiteY41" fmla="*/ 338137 h 624681"/>
                    <a:gd name="connsiteX42" fmla="*/ 102393 w 579437"/>
                    <a:gd name="connsiteY42" fmla="*/ 338137 h 624681"/>
                    <a:gd name="connsiteX43" fmla="*/ 111918 w 579437"/>
                    <a:gd name="connsiteY43" fmla="*/ 295275 h 624681"/>
                    <a:gd name="connsiteX44" fmla="*/ 54768 w 579437"/>
                    <a:gd name="connsiteY44" fmla="*/ 257175 h 624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579437" h="624681">
                      <a:moveTo>
                        <a:pt x="54768" y="257175"/>
                      </a:moveTo>
                      <a:cubicBezTo>
                        <a:pt x="57943" y="243681"/>
                        <a:pt x="110331" y="220662"/>
                        <a:pt x="130968" y="214312"/>
                      </a:cubicBezTo>
                      <a:cubicBezTo>
                        <a:pt x="151605" y="207962"/>
                        <a:pt x="164306" y="230981"/>
                        <a:pt x="178593" y="219075"/>
                      </a:cubicBezTo>
                      <a:cubicBezTo>
                        <a:pt x="192880" y="207169"/>
                        <a:pt x="207168" y="167481"/>
                        <a:pt x="216693" y="142875"/>
                      </a:cubicBezTo>
                      <a:cubicBezTo>
                        <a:pt x="226218" y="118269"/>
                        <a:pt x="234156" y="86518"/>
                        <a:pt x="235743" y="71437"/>
                      </a:cubicBezTo>
                      <a:cubicBezTo>
                        <a:pt x="237330" y="56356"/>
                        <a:pt x="221456" y="61118"/>
                        <a:pt x="226218" y="52387"/>
                      </a:cubicBezTo>
                      <a:cubicBezTo>
                        <a:pt x="230980" y="43656"/>
                        <a:pt x="249237" y="26988"/>
                        <a:pt x="264318" y="19050"/>
                      </a:cubicBezTo>
                      <a:cubicBezTo>
                        <a:pt x="279399" y="11113"/>
                        <a:pt x="304800" y="0"/>
                        <a:pt x="316706" y="4762"/>
                      </a:cubicBezTo>
                      <a:cubicBezTo>
                        <a:pt x="328612" y="9524"/>
                        <a:pt x="333375" y="27781"/>
                        <a:pt x="335756" y="47625"/>
                      </a:cubicBezTo>
                      <a:cubicBezTo>
                        <a:pt x="338137" y="67469"/>
                        <a:pt x="337343" y="103981"/>
                        <a:pt x="330993" y="123825"/>
                      </a:cubicBezTo>
                      <a:cubicBezTo>
                        <a:pt x="324643" y="143669"/>
                        <a:pt x="301625" y="151606"/>
                        <a:pt x="297656" y="166687"/>
                      </a:cubicBezTo>
                      <a:cubicBezTo>
                        <a:pt x="293687" y="181768"/>
                        <a:pt x="303212" y="200818"/>
                        <a:pt x="307181" y="214312"/>
                      </a:cubicBezTo>
                      <a:cubicBezTo>
                        <a:pt x="311150" y="227806"/>
                        <a:pt x="312737" y="245269"/>
                        <a:pt x="321468" y="247650"/>
                      </a:cubicBezTo>
                      <a:cubicBezTo>
                        <a:pt x="330199" y="250031"/>
                        <a:pt x="342106" y="231775"/>
                        <a:pt x="359568" y="228600"/>
                      </a:cubicBezTo>
                      <a:cubicBezTo>
                        <a:pt x="377031" y="225425"/>
                        <a:pt x="406399" y="227013"/>
                        <a:pt x="426243" y="228600"/>
                      </a:cubicBezTo>
                      <a:cubicBezTo>
                        <a:pt x="446087" y="230188"/>
                        <a:pt x="465931" y="237331"/>
                        <a:pt x="478631" y="238125"/>
                      </a:cubicBezTo>
                      <a:cubicBezTo>
                        <a:pt x="491331" y="238919"/>
                        <a:pt x="490537" y="229393"/>
                        <a:pt x="502443" y="233362"/>
                      </a:cubicBezTo>
                      <a:cubicBezTo>
                        <a:pt x="514349" y="237331"/>
                        <a:pt x="537368" y="251618"/>
                        <a:pt x="550068" y="261937"/>
                      </a:cubicBezTo>
                      <a:cubicBezTo>
                        <a:pt x="562768" y="272256"/>
                        <a:pt x="579437" y="284163"/>
                        <a:pt x="578643" y="295275"/>
                      </a:cubicBezTo>
                      <a:cubicBezTo>
                        <a:pt x="577849" y="306387"/>
                        <a:pt x="557212" y="314325"/>
                        <a:pt x="545306" y="328612"/>
                      </a:cubicBezTo>
                      <a:cubicBezTo>
                        <a:pt x="533400" y="342899"/>
                        <a:pt x="514350" y="365125"/>
                        <a:pt x="507206" y="381000"/>
                      </a:cubicBezTo>
                      <a:cubicBezTo>
                        <a:pt x="500062" y="396875"/>
                        <a:pt x="506412" y="411162"/>
                        <a:pt x="502443" y="423862"/>
                      </a:cubicBezTo>
                      <a:cubicBezTo>
                        <a:pt x="498474" y="436562"/>
                        <a:pt x="493712" y="450850"/>
                        <a:pt x="483393" y="457200"/>
                      </a:cubicBezTo>
                      <a:cubicBezTo>
                        <a:pt x="473074" y="463550"/>
                        <a:pt x="456406" y="463550"/>
                        <a:pt x="440531" y="461962"/>
                      </a:cubicBezTo>
                      <a:cubicBezTo>
                        <a:pt x="424656" y="460375"/>
                        <a:pt x="401637" y="451644"/>
                        <a:pt x="388143" y="447675"/>
                      </a:cubicBezTo>
                      <a:cubicBezTo>
                        <a:pt x="374649" y="443706"/>
                        <a:pt x="368299" y="437356"/>
                        <a:pt x="359568" y="438150"/>
                      </a:cubicBezTo>
                      <a:cubicBezTo>
                        <a:pt x="350837" y="438944"/>
                        <a:pt x="344487" y="442118"/>
                        <a:pt x="335756" y="452437"/>
                      </a:cubicBezTo>
                      <a:cubicBezTo>
                        <a:pt x="327025" y="462756"/>
                        <a:pt x="314325" y="489743"/>
                        <a:pt x="307181" y="500062"/>
                      </a:cubicBezTo>
                      <a:cubicBezTo>
                        <a:pt x="300037" y="510381"/>
                        <a:pt x="302418" y="511969"/>
                        <a:pt x="292893" y="514350"/>
                      </a:cubicBezTo>
                      <a:cubicBezTo>
                        <a:pt x="283368" y="516731"/>
                        <a:pt x="258762" y="511969"/>
                        <a:pt x="250031" y="514350"/>
                      </a:cubicBezTo>
                      <a:cubicBezTo>
                        <a:pt x="241300" y="516731"/>
                        <a:pt x="239712" y="519906"/>
                        <a:pt x="240506" y="528637"/>
                      </a:cubicBezTo>
                      <a:cubicBezTo>
                        <a:pt x="241300" y="537368"/>
                        <a:pt x="256380" y="554831"/>
                        <a:pt x="254793" y="566737"/>
                      </a:cubicBezTo>
                      <a:cubicBezTo>
                        <a:pt x="253206" y="578643"/>
                        <a:pt x="241300" y="591344"/>
                        <a:pt x="230981" y="600075"/>
                      </a:cubicBezTo>
                      <a:cubicBezTo>
                        <a:pt x="220662" y="608806"/>
                        <a:pt x="200819" y="624681"/>
                        <a:pt x="192881" y="619125"/>
                      </a:cubicBezTo>
                      <a:cubicBezTo>
                        <a:pt x="184944" y="613569"/>
                        <a:pt x="188912" y="592137"/>
                        <a:pt x="183356" y="566737"/>
                      </a:cubicBezTo>
                      <a:cubicBezTo>
                        <a:pt x="177800" y="541337"/>
                        <a:pt x="169068" y="488950"/>
                        <a:pt x="159543" y="466725"/>
                      </a:cubicBezTo>
                      <a:cubicBezTo>
                        <a:pt x="150018" y="444500"/>
                        <a:pt x="142081" y="440531"/>
                        <a:pt x="126206" y="433387"/>
                      </a:cubicBezTo>
                      <a:cubicBezTo>
                        <a:pt x="110331" y="426243"/>
                        <a:pt x="80962" y="424656"/>
                        <a:pt x="64293" y="423862"/>
                      </a:cubicBezTo>
                      <a:cubicBezTo>
                        <a:pt x="47624" y="423068"/>
                        <a:pt x="36512" y="430213"/>
                        <a:pt x="26193" y="428625"/>
                      </a:cubicBezTo>
                      <a:cubicBezTo>
                        <a:pt x="15874" y="427038"/>
                        <a:pt x="4762" y="425450"/>
                        <a:pt x="2381" y="414337"/>
                      </a:cubicBezTo>
                      <a:cubicBezTo>
                        <a:pt x="0" y="403225"/>
                        <a:pt x="794" y="374650"/>
                        <a:pt x="11906" y="361950"/>
                      </a:cubicBezTo>
                      <a:cubicBezTo>
                        <a:pt x="23018" y="349250"/>
                        <a:pt x="53975" y="342106"/>
                        <a:pt x="69056" y="338137"/>
                      </a:cubicBezTo>
                      <a:cubicBezTo>
                        <a:pt x="84137" y="334168"/>
                        <a:pt x="95249" y="345281"/>
                        <a:pt x="102393" y="338137"/>
                      </a:cubicBezTo>
                      <a:cubicBezTo>
                        <a:pt x="109537" y="330993"/>
                        <a:pt x="116680" y="306387"/>
                        <a:pt x="111918" y="295275"/>
                      </a:cubicBezTo>
                      <a:cubicBezTo>
                        <a:pt x="107156" y="284163"/>
                        <a:pt x="51593" y="270669"/>
                        <a:pt x="54768" y="257175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1" name="Группа 50"/>
              <p:cNvGrpSpPr/>
              <p:nvPr/>
            </p:nvGrpSpPr>
            <p:grpSpPr>
              <a:xfrm>
                <a:off x="2893377" y="1300138"/>
                <a:ext cx="11008413" cy="6388661"/>
                <a:chOff x="1100100" y="1300138"/>
                <a:chExt cx="11008413" cy="6388661"/>
              </a:xfrm>
            </p:grpSpPr>
            <p:pic>
              <p:nvPicPr>
                <p:cNvPr id="4098" name="Picture 2" descr="C:\Users\User\Desktop\Рисунок1.png"/>
                <p:cNvPicPr>
                  <a:picLocks noChangeAspect="1" noChangeArrowheads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1440" y="4546606"/>
                  <a:ext cx="1773238" cy="1060450"/>
                </a:xfrm>
                <a:prstGeom prst="rect">
                  <a:avLst/>
                </a:prstGeom>
                <a:noFill/>
              </p:spPr>
            </p:pic>
            <p:sp>
              <p:nvSpPr>
                <p:cNvPr id="136" name="Полилиния 135">
                  <a:hlinkClick r:id="" action="ppaction://noaction"/>
                </p:cNvPr>
                <p:cNvSpPr/>
                <p:nvPr/>
              </p:nvSpPr>
              <p:spPr>
                <a:xfrm>
                  <a:off x="1100100" y="4002318"/>
                  <a:ext cx="329310" cy="259393"/>
                </a:xfrm>
                <a:custGeom>
                  <a:avLst/>
                  <a:gdLst>
                    <a:gd name="connsiteX0" fmla="*/ 258233 w 260350"/>
                    <a:gd name="connsiteY0" fmla="*/ 165100 h 204258"/>
                    <a:gd name="connsiteX1" fmla="*/ 213783 w 260350"/>
                    <a:gd name="connsiteY1" fmla="*/ 44450 h 204258"/>
                    <a:gd name="connsiteX2" fmla="*/ 175683 w 260350"/>
                    <a:gd name="connsiteY2" fmla="*/ 31750 h 204258"/>
                    <a:gd name="connsiteX3" fmla="*/ 162983 w 260350"/>
                    <a:gd name="connsiteY3" fmla="*/ 69850 h 204258"/>
                    <a:gd name="connsiteX4" fmla="*/ 124883 w 260350"/>
                    <a:gd name="connsiteY4" fmla="*/ 25400 h 204258"/>
                    <a:gd name="connsiteX5" fmla="*/ 74083 w 260350"/>
                    <a:gd name="connsiteY5" fmla="*/ 0 h 204258"/>
                    <a:gd name="connsiteX6" fmla="*/ 4233 w 260350"/>
                    <a:gd name="connsiteY6" fmla="*/ 25400 h 204258"/>
                    <a:gd name="connsiteX7" fmla="*/ 48683 w 260350"/>
                    <a:gd name="connsiteY7" fmla="*/ 82550 h 204258"/>
                    <a:gd name="connsiteX8" fmla="*/ 105833 w 260350"/>
                    <a:gd name="connsiteY8" fmla="*/ 146050 h 204258"/>
                    <a:gd name="connsiteX9" fmla="*/ 156633 w 260350"/>
                    <a:gd name="connsiteY9" fmla="*/ 190500 h 204258"/>
                    <a:gd name="connsiteX10" fmla="*/ 201083 w 260350"/>
                    <a:gd name="connsiteY10" fmla="*/ 203200 h 204258"/>
                    <a:gd name="connsiteX11" fmla="*/ 258233 w 260350"/>
                    <a:gd name="connsiteY11" fmla="*/ 165100 h 20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350" h="204258">
                      <a:moveTo>
                        <a:pt x="258233" y="165100"/>
                      </a:moveTo>
                      <a:cubicBezTo>
                        <a:pt x="260350" y="138642"/>
                        <a:pt x="227541" y="66675"/>
                        <a:pt x="213783" y="44450"/>
                      </a:cubicBezTo>
                      <a:cubicBezTo>
                        <a:pt x="200025" y="22225"/>
                        <a:pt x="184150" y="27517"/>
                        <a:pt x="175683" y="31750"/>
                      </a:cubicBezTo>
                      <a:cubicBezTo>
                        <a:pt x="167216" y="35983"/>
                        <a:pt x="171450" y="70908"/>
                        <a:pt x="162983" y="69850"/>
                      </a:cubicBezTo>
                      <a:cubicBezTo>
                        <a:pt x="154516" y="68792"/>
                        <a:pt x="139699" y="37042"/>
                        <a:pt x="124883" y="25400"/>
                      </a:cubicBezTo>
                      <a:cubicBezTo>
                        <a:pt x="110067" y="13758"/>
                        <a:pt x="94191" y="0"/>
                        <a:pt x="74083" y="0"/>
                      </a:cubicBezTo>
                      <a:cubicBezTo>
                        <a:pt x="53975" y="0"/>
                        <a:pt x="8466" y="11642"/>
                        <a:pt x="4233" y="25400"/>
                      </a:cubicBezTo>
                      <a:cubicBezTo>
                        <a:pt x="0" y="39158"/>
                        <a:pt x="31750" y="62442"/>
                        <a:pt x="48683" y="82550"/>
                      </a:cubicBezTo>
                      <a:cubicBezTo>
                        <a:pt x="65616" y="102658"/>
                        <a:pt x="87841" y="128058"/>
                        <a:pt x="105833" y="146050"/>
                      </a:cubicBezTo>
                      <a:cubicBezTo>
                        <a:pt x="123825" y="164042"/>
                        <a:pt x="140758" y="180975"/>
                        <a:pt x="156633" y="190500"/>
                      </a:cubicBezTo>
                      <a:cubicBezTo>
                        <a:pt x="172508" y="200025"/>
                        <a:pt x="185208" y="204258"/>
                        <a:pt x="201083" y="203200"/>
                      </a:cubicBezTo>
                      <a:cubicBezTo>
                        <a:pt x="216958" y="202142"/>
                        <a:pt x="256116" y="191558"/>
                        <a:pt x="258233" y="16510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099" name="Picture 3" descr="C:\Users\User\Desktop\Рисунок2.png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1189" y="4010964"/>
                  <a:ext cx="966519" cy="740313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00" name="Picture 4" descr="C:\Users\User\Desktop\Рисунок3.png"/>
                <p:cNvPicPr>
                  <a:picLocks noChangeAspect="1" noChangeArrowheads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4504" y="2286718"/>
                  <a:ext cx="3334573" cy="30498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7" name="Picture 5" descr="C:\Users\User\Desktop\Рисунок4.png"/>
                <p:cNvPicPr>
                  <a:picLocks noChangeAspect="1" noChangeArrowheads="1"/>
                </p:cNvPicPr>
                <p:nvPr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6808" y="5899724"/>
                  <a:ext cx="911155" cy="161508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02" name="Picture 6" descr="C:\Users\User\Desktop\Рисунок5.png"/>
                <p:cNvPicPr>
                  <a:picLocks noChangeAspect="1" noChangeArrowheads="1"/>
                </p:cNvPicPr>
                <p:nvPr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77636" y="5572276"/>
                  <a:ext cx="1901402" cy="1415769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03" name="Picture 7" descr="C:\Users\User\Desktop\Рисунок6.png"/>
                <p:cNvPicPr>
                  <a:picLocks noChangeAspect="1" noChangeArrowheads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66866" y="5137260"/>
                  <a:ext cx="1730561" cy="175587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7" name="Группа 34"/>
                <p:cNvGrpSpPr/>
                <p:nvPr/>
              </p:nvGrpSpPr>
              <p:grpSpPr>
                <a:xfrm>
                  <a:off x="4257335" y="1300138"/>
                  <a:ext cx="7851178" cy="6388661"/>
                  <a:chOff x="4257660" y="1281600"/>
                  <a:chExt cx="7879143" cy="6411418"/>
                </a:xfrm>
              </p:grpSpPr>
              <p:pic>
                <p:nvPicPr>
                  <p:cNvPr id="4106" name="Picture 10" descr="C:\Users\User\Desktop\Рисунок9.png"/>
                  <p:cNvPicPr>
                    <a:picLocks noChangeAspect="1" noChangeArrowheads="1"/>
                  </p:cNvPicPr>
                  <p:nvPr/>
                </p:nvPicPr>
                <p:blipFill>
                  <a:blip r:embed="rId1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36191" y="1281600"/>
                    <a:ext cx="4900612" cy="625475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04" name="Picture 8" descr="C:\Users\User\Desktop\Рисунок7.png"/>
                  <p:cNvPicPr>
                    <a:picLocks noChangeAspect="1" noChangeArrowheads="1"/>
                  </p:cNvPicPr>
                  <p:nvPr/>
                </p:nvPicPr>
                <p:blipFill>
                  <a:blip r:embed="rId1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57660" y="3833806"/>
                    <a:ext cx="2133600" cy="385921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05" name="Picture 9" descr="C:\Users\User\Desktop\Рисунок8.png"/>
                  <p:cNvPicPr>
                    <a:picLocks noChangeAspect="1" noChangeArrowheads="1"/>
                  </p:cNvPicPr>
                  <p:nvPr/>
                </p:nvPicPr>
                <p:blipFill>
                  <a:blip r:embed="rId1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57858" y="2430446"/>
                    <a:ext cx="3449638" cy="5132388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sp>
          <p:nvSpPr>
            <p:cNvPr id="142" name="Полилиния 141">
              <a:hlinkClick r:id="" action="ppaction://noaction"/>
            </p:cNvPr>
            <p:cNvSpPr/>
            <p:nvPr/>
          </p:nvSpPr>
          <p:spPr>
            <a:xfrm>
              <a:off x="9842673" y="1593736"/>
              <a:ext cx="162823" cy="202319"/>
            </a:xfrm>
            <a:custGeom>
              <a:avLst/>
              <a:gdLst>
                <a:gd name="connsiteX0" fmla="*/ 106680 w 128270"/>
                <a:gd name="connsiteY0" fmla="*/ 140970 h 158750"/>
                <a:gd name="connsiteX1" fmla="*/ 114300 w 128270"/>
                <a:gd name="connsiteY1" fmla="*/ 19050 h 158750"/>
                <a:gd name="connsiteX2" fmla="*/ 22860 w 128270"/>
                <a:gd name="connsiteY2" fmla="*/ 26670 h 158750"/>
                <a:gd name="connsiteX3" fmla="*/ 15240 w 128270"/>
                <a:gd name="connsiteY3" fmla="*/ 125730 h 158750"/>
                <a:gd name="connsiteX4" fmla="*/ 106680 w 128270"/>
                <a:gd name="connsiteY4" fmla="*/ 14097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" h="158750">
                  <a:moveTo>
                    <a:pt x="106680" y="140970"/>
                  </a:moveTo>
                  <a:cubicBezTo>
                    <a:pt x="123190" y="123190"/>
                    <a:pt x="128270" y="38100"/>
                    <a:pt x="114300" y="19050"/>
                  </a:cubicBezTo>
                  <a:cubicBezTo>
                    <a:pt x="100330" y="0"/>
                    <a:pt x="39370" y="8890"/>
                    <a:pt x="22860" y="26670"/>
                  </a:cubicBezTo>
                  <a:cubicBezTo>
                    <a:pt x="6350" y="44450"/>
                    <a:pt x="0" y="107950"/>
                    <a:pt x="15240" y="125730"/>
                  </a:cubicBezTo>
                  <a:cubicBezTo>
                    <a:pt x="30480" y="143510"/>
                    <a:pt x="90170" y="158750"/>
                    <a:pt x="106680" y="140970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Заголовок 1"/>
          <p:cNvSpPr txBox="1">
            <a:spLocks/>
          </p:cNvSpPr>
          <p:nvPr/>
        </p:nvSpPr>
        <p:spPr>
          <a:xfrm>
            <a:off x="640080" y="85692"/>
            <a:ext cx="11521440" cy="1600200"/>
          </a:xfrm>
          <a:prstGeom prst="rect">
            <a:avLst/>
          </a:prstGeom>
        </p:spPr>
        <p:txBody>
          <a:bodyPr vert="horz" lIns="127970" tIns="63984" rIns="127970" bIns="63984" rtlCol="0" anchor="ctr">
            <a:normAutofit fontScale="90000" lnSpcReduction="20000"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3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/>
              <a:t>Центрально-Чернозёмный экономи́ческий район</a:t>
            </a:r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662307" y="7900409"/>
            <a:ext cx="8056984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hlinkClick r:id="rId19" action="ppaction://hlinksldjump"/>
          </p:cNvPr>
          <p:cNvSpPr/>
          <p:nvPr/>
        </p:nvSpPr>
        <p:spPr>
          <a:xfrm>
            <a:off x="4586107" y="787243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Общая информация</a:t>
            </a:r>
          </a:p>
        </p:txBody>
      </p:sp>
      <p:sp>
        <p:nvSpPr>
          <p:cNvPr id="41" name="Прямоугольник 40">
            <a:hlinkClick r:id="rId20" action="ppaction://hlinksldjump"/>
          </p:cNvPr>
          <p:cNvSpPr/>
          <p:nvPr/>
        </p:nvSpPr>
        <p:spPr>
          <a:xfrm>
            <a:off x="4613481" y="8753343"/>
            <a:ext cx="8105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Экономико-географическое положение</a:t>
            </a:r>
            <a:endParaRPr lang="ru-RU" sz="3600" dirty="0"/>
          </a:p>
        </p:txBody>
      </p:sp>
      <p:sp>
        <p:nvSpPr>
          <p:cNvPr id="42" name="Прямоугольник 41">
            <a:hlinkClick r:id="rId21" action="ppaction://hlinksldjump"/>
          </p:cNvPr>
          <p:cNvSpPr/>
          <p:nvPr/>
        </p:nvSpPr>
        <p:spPr>
          <a:xfrm>
            <a:off x="4581550" y="8315148"/>
            <a:ext cx="313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Состав района</a:t>
            </a:r>
          </a:p>
        </p:txBody>
      </p:sp>
      <p:grpSp>
        <p:nvGrpSpPr>
          <p:cNvPr id="3" name="Группа 213"/>
          <p:cNvGrpSpPr/>
          <p:nvPr/>
        </p:nvGrpSpPr>
        <p:grpSpPr>
          <a:xfrm>
            <a:off x="1607497" y="5248278"/>
            <a:ext cx="807063" cy="678779"/>
            <a:chOff x="1618489" y="5295327"/>
            <a:chExt cx="807063" cy="678779"/>
          </a:xfrm>
          <a:solidFill>
            <a:schemeClr val="accent6">
              <a:lumMod val="50000"/>
            </a:schemeClr>
          </a:solidFill>
        </p:grpSpPr>
        <p:sp>
          <p:nvSpPr>
            <p:cNvPr id="250" name="Полилиния 123">
              <a:hlinkClick r:id="" action="ppaction://noaction"/>
            </p:cNvPr>
            <p:cNvSpPr/>
            <p:nvPr/>
          </p:nvSpPr>
          <p:spPr>
            <a:xfrm>
              <a:off x="1792798" y="5577561"/>
              <a:ext cx="455421" cy="396545"/>
            </a:xfrm>
            <a:custGeom>
              <a:avLst/>
              <a:gdLst>
                <a:gd name="connsiteX0" fmla="*/ 354806 w 358775"/>
                <a:gd name="connsiteY0" fmla="*/ 225425 h 311150"/>
                <a:gd name="connsiteX1" fmla="*/ 273844 w 358775"/>
                <a:gd name="connsiteY1" fmla="*/ 115887 h 311150"/>
                <a:gd name="connsiteX2" fmla="*/ 226219 w 358775"/>
                <a:gd name="connsiteY2" fmla="*/ 82550 h 311150"/>
                <a:gd name="connsiteX3" fmla="*/ 178594 w 358775"/>
                <a:gd name="connsiteY3" fmla="*/ 25400 h 311150"/>
                <a:gd name="connsiteX4" fmla="*/ 140494 w 358775"/>
                <a:gd name="connsiteY4" fmla="*/ 1587 h 311150"/>
                <a:gd name="connsiteX5" fmla="*/ 88106 w 358775"/>
                <a:gd name="connsiteY5" fmla="*/ 34925 h 311150"/>
                <a:gd name="connsiteX6" fmla="*/ 83344 w 358775"/>
                <a:gd name="connsiteY6" fmla="*/ 96837 h 311150"/>
                <a:gd name="connsiteX7" fmla="*/ 73819 w 358775"/>
                <a:gd name="connsiteY7" fmla="*/ 149225 h 311150"/>
                <a:gd name="connsiteX8" fmla="*/ 7144 w 358775"/>
                <a:gd name="connsiteY8" fmla="*/ 206375 h 311150"/>
                <a:gd name="connsiteX9" fmla="*/ 30956 w 358775"/>
                <a:gd name="connsiteY9" fmla="*/ 263525 h 311150"/>
                <a:gd name="connsiteX10" fmla="*/ 102394 w 358775"/>
                <a:gd name="connsiteY10" fmla="*/ 296862 h 311150"/>
                <a:gd name="connsiteX11" fmla="*/ 178594 w 358775"/>
                <a:gd name="connsiteY11" fmla="*/ 301625 h 311150"/>
                <a:gd name="connsiteX12" fmla="*/ 216694 w 358775"/>
                <a:gd name="connsiteY12" fmla="*/ 239712 h 311150"/>
                <a:gd name="connsiteX13" fmla="*/ 297656 w 358775"/>
                <a:gd name="connsiteY13" fmla="*/ 263525 h 311150"/>
                <a:gd name="connsiteX14" fmla="*/ 354806 w 358775"/>
                <a:gd name="connsiteY14" fmla="*/ 225425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8775" h="311150">
                  <a:moveTo>
                    <a:pt x="354806" y="225425"/>
                  </a:moveTo>
                  <a:cubicBezTo>
                    <a:pt x="350837" y="200819"/>
                    <a:pt x="295275" y="139699"/>
                    <a:pt x="273844" y="115887"/>
                  </a:cubicBezTo>
                  <a:cubicBezTo>
                    <a:pt x="252413" y="92075"/>
                    <a:pt x="242094" y="97631"/>
                    <a:pt x="226219" y="82550"/>
                  </a:cubicBezTo>
                  <a:cubicBezTo>
                    <a:pt x="210344" y="67469"/>
                    <a:pt x="192881" y="38894"/>
                    <a:pt x="178594" y="25400"/>
                  </a:cubicBezTo>
                  <a:cubicBezTo>
                    <a:pt x="164307" y="11906"/>
                    <a:pt x="155575" y="0"/>
                    <a:pt x="140494" y="1587"/>
                  </a:cubicBezTo>
                  <a:cubicBezTo>
                    <a:pt x="125413" y="3174"/>
                    <a:pt x="97631" y="19050"/>
                    <a:pt x="88106" y="34925"/>
                  </a:cubicBezTo>
                  <a:cubicBezTo>
                    <a:pt x="78581" y="50800"/>
                    <a:pt x="85725" y="77787"/>
                    <a:pt x="83344" y="96837"/>
                  </a:cubicBezTo>
                  <a:cubicBezTo>
                    <a:pt x="80963" y="115887"/>
                    <a:pt x="86519" y="130969"/>
                    <a:pt x="73819" y="149225"/>
                  </a:cubicBezTo>
                  <a:cubicBezTo>
                    <a:pt x="61119" y="167481"/>
                    <a:pt x="14288" y="187325"/>
                    <a:pt x="7144" y="206375"/>
                  </a:cubicBezTo>
                  <a:cubicBezTo>
                    <a:pt x="0" y="225425"/>
                    <a:pt x="15081" y="248444"/>
                    <a:pt x="30956" y="263525"/>
                  </a:cubicBezTo>
                  <a:cubicBezTo>
                    <a:pt x="46831" y="278606"/>
                    <a:pt x="77788" y="290512"/>
                    <a:pt x="102394" y="296862"/>
                  </a:cubicBezTo>
                  <a:cubicBezTo>
                    <a:pt x="127000" y="303212"/>
                    <a:pt x="159544" y="311150"/>
                    <a:pt x="178594" y="301625"/>
                  </a:cubicBezTo>
                  <a:cubicBezTo>
                    <a:pt x="197644" y="292100"/>
                    <a:pt x="196850" y="246062"/>
                    <a:pt x="216694" y="239712"/>
                  </a:cubicBezTo>
                  <a:cubicBezTo>
                    <a:pt x="236538" y="233362"/>
                    <a:pt x="277812" y="259556"/>
                    <a:pt x="297656" y="263525"/>
                  </a:cubicBezTo>
                  <a:cubicBezTo>
                    <a:pt x="317500" y="267494"/>
                    <a:pt x="358775" y="250031"/>
                    <a:pt x="354806" y="225425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Полилиния 124">
              <a:hlinkClick r:id="" action="ppaction://noaction"/>
            </p:cNvPr>
            <p:cNvSpPr/>
            <p:nvPr/>
          </p:nvSpPr>
          <p:spPr>
            <a:xfrm>
              <a:off x="1627556" y="5497645"/>
              <a:ext cx="279097" cy="350011"/>
            </a:xfrm>
            <a:custGeom>
              <a:avLst/>
              <a:gdLst>
                <a:gd name="connsiteX0" fmla="*/ 213519 w 219869"/>
                <a:gd name="connsiteY0" fmla="*/ 116681 h 274637"/>
                <a:gd name="connsiteX1" fmla="*/ 165894 w 219869"/>
                <a:gd name="connsiteY1" fmla="*/ 64293 h 274637"/>
                <a:gd name="connsiteX2" fmla="*/ 127794 w 219869"/>
                <a:gd name="connsiteY2" fmla="*/ 59531 h 274637"/>
                <a:gd name="connsiteX3" fmla="*/ 70644 w 219869"/>
                <a:gd name="connsiteY3" fmla="*/ 16668 h 274637"/>
                <a:gd name="connsiteX4" fmla="*/ 32544 w 219869"/>
                <a:gd name="connsiteY4" fmla="*/ 2381 h 274637"/>
                <a:gd name="connsiteX5" fmla="*/ 8731 w 219869"/>
                <a:gd name="connsiteY5" fmla="*/ 30956 h 274637"/>
                <a:gd name="connsiteX6" fmla="*/ 3969 w 219869"/>
                <a:gd name="connsiteY6" fmla="*/ 54768 h 274637"/>
                <a:gd name="connsiteX7" fmla="*/ 32544 w 219869"/>
                <a:gd name="connsiteY7" fmla="*/ 102393 h 274637"/>
                <a:gd name="connsiteX8" fmla="*/ 65881 w 219869"/>
                <a:gd name="connsiteY8" fmla="*/ 140493 h 274637"/>
                <a:gd name="connsiteX9" fmla="*/ 94456 w 219869"/>
                <a:gd name="connsiteY9" fmla="*/ 140493 h 274637"/>
                <a:gd name="connsiteX10" fmla="*/ 103981 w 219869"/>
                <a:gd name="connsiteY10" fmla="*/ 192881 h 274637"/>
                <a:gd name="connsiteX11" fmla="*/ 108744 w 219869"/>
                <a:gd name="connsiteY11" fmla="*/ 250031 h 274637"/>
                <a:gd name="connsiteX12" fmla="*/ 132556 w 219869"/>
                <a:gd name="connsiteY12" fmla="*/ 273843 h 274637"/>
                <a:gd name="connsiteX13" fmla="*/ 180181 w 219869"/>
                <a:gd name="connsiteY13" fmla="*/ 245268 h 274637"/>
                <a:gd name="connsiteX14" fmla="*/ 203994 w 219869"/>
                <a:gd name="connsiteY14" fmla="*/ 211931 h 274637"/>
                <a:gd name="connsiteX15" fmla="*/ 213519 w 219869"/>
                <a:gd name="connsiteY15" fmla="*/ 116681 h 27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869" h="274637">
                  <a:moveTo>
                    <a:pt x="213519" y="116681"/>
                  </a:moveTo>
                  <a:cubicBezTo>
                    <a:pt x="207169" y="92075"/>
                    <a:pt x="180181" y="73818"/>
                    <a:pt x="165894" y="64293"/>
                  </a:cubicBezTo>
                  <a:cubicBezTo>
                    <a:pt x="151607" y="54768"/>
                    <a:pt x="143669" y="67468"/>
                    <a:pt x="127794" y="59531"/>
                  </a:cubicBezTo>
                  <a:cubicBezTo>
                    <a:pt x="111919" y="51594"/>
                    <a:pt x="86519" y="26193"/>
                    <a:pt x="70644" y="16668"/>
                  </a:cubicBezTo>
                  <a:cubicBezTo>
                    <a:pt x="54769" y="7143"/>
                    <a:pt x="42863" y="0"/>
                    <a:pt x="32544" y="2381"/>
                  </a:cubicBezTo>
                  <a:cubicBezTo>
                    <a:pt x="22225" y="4762"/>
                    <a:pt x="13493" y="22225"/>
                    <a:pt x="8731" y="30956"/>
                  </a:cubicBezTo>
                  <a:cubicBezTo>
                    <a:pt x="3969" y="39687"/>
                    <a:pt x="0" y="42862"/>
                    <a:pt x="3969" y="54768"/>
                  </a:cubicBezTo>
                  <a:cubicBezTo>
                    <a:pt x="7938" y="66674"/>
                    <a:pt x="22225" y="88106"/>
                    <a:pt x="32544" y="102393"/>
                  </a:cubicBezTo>
                  <a:cubicBezTo>
                    <a:pt x="42863" y="116680"/>
                    <a:pt x="55562" y="134143"/>
                    <a:pt x="65881" y="140493"/>
                  </a:cubicBezTo>
                  <a:cubicBezTo>
                    <a:pt x="76200" y="146843"/>
                    <a:pt x="88106" y="131762"/>
                    <a:pt x="94456" y="140493"/>
                  </a:cubicBezTo>
                  <a:cubicBezTo>
                    <a:pt x="100806" y="149224"/>
                    <a:pt x="101600" y="174625"/>
                    <a:pt x="103981" y="192881"/>
                  </a:cubicBezTo>
                  <a:cubicBezTo>
                    <a:pt x="106362" y="211137"/>
                    <a:pt x="103981" y="236537"/>
                    <a:pt x="108744" y="250031"/>
                  </a:cubicBezTo>
                  <a:cubicBezTo>
                    <a:pt x="113507" y="263525"/>
                    <a:pt x="120650" y="274637"/>
                    <a:pt x="132556" y="273843"/>
                  </a:cubicBezTo>
                  <a:cubicBezTo>
                    <a:pt x="144462" y="273049"/>
                    <a:pt x="168275" y="255587"/>
                    <a:pt x="180181" y="245268"/>
                  </a:cubicBezTo>
                  <a:cubicBezTo>
                    <a:pt x="192087" y="234949"/>
                    <a:pt x="200025" y="234950"/>
                    <a:pt x="203994" y="211931"/>
                  </a:cubicBezTo>
                  <a:cubicBezTo>
                    <a:pt x="207963" y="188912"/>
                    <a:pt x="219869" y="141287"/>
                    <a:pt x="213519" y="11668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>
              <a:hlinkClick r:id="" action="ppaction://noaction"/>
            </p:cNvPr>
            <p:cNvSpPr/>
            <p:nvPr/>
          </p:nvSpPr>
          <p:spPr>
            <a:xfrm>
              <a:off x="1618489" y="5295327"/>
              <a:ext cx="335519" cy="339895"/>
            </a:xfrm>
            <a:custGeom>
              <a:avLst/>
              <a:gdLst>
                <a:gd name="connsiteX0" fmla="*/ 263524 w 264318"/>
                <a:gd name="connsiteY0" fmla="*/ 223043 h 266700"/>
                <a:gd name="connsiteX1" fmla="*/ 211137 w 264318"/>
                <a:gd name="connsiteY1" fmla="*/ 137318 h 266700"/>
                <a:gd name="connsiteX2" fmla="*/ 182562 w 264318"/>
                <a:gd name="connsiteY2" fmla="*/ 61118 h 266700"/>
                <a:gd name="connsiteX3" fmla="*/ 120649 w 264318"/>
                <a:gd name="connsiteY3" fmla="*/ 8731 h 266700"/>
                <a:gd name="connsiteX4" fmla="*/ 73024 w 264318"/>
                <a:gd name="connsiteY4" fmla="*/ 8731 h 266700"/>
                <a:gd name="connsiteX5" fmla="*/ 25399 w 264318"/>
                <a:gd name="connsiteY5" fmla="*/ 37306 h 266700"/>
                <a:gd name="connsiteX6" fmla="*/ 1587 w 264318"/>
                <a:gd name="connsiteY6" fmla="*/ 46831 h 266700"/>
                <a:gd name="connsiteX7" fmla="*/ 15874 w 264318"/>
                <a:gd name="connsiteY7" fmla="*/ 99218 h 266700"/>
                <a:gd name="connsiteX8" fmla="*/ 39687 w 264318"/>
                <a:gd name="connsiteY8" fmla="*/ 151606 h 266700"/>
                <a:gd name="connsiteX9" fmla="*/ 87312 w 264318"/>
                <a:gd name="connsiteY9" fmla="*/ 184943 h 266700"/>
                <a:gd name="connsiteX10" fmla="*/ 120649 w 264318"/>
                <a:gd name="connsiteY10" fmla="*/ 208756 h 266700"/>
                <a:gd name="connsiteX11" fmla="*/ 168274 w 264318"/>
                <a:gd name="connsiteY11" fmla="*/ 223043 h 266700"/>
                <a:gd name="connsiteX12" fmla="*/ 215899 w 264318"/>
                <a:gd name="connsiteY12" fmla="*/ 265906 h 266700"/>
                <a:gd name="connsiteX13" fmla="*/ 263524 w 264318"/>
                <a:gd name="connsiteY13" fmla="*/ 22304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4318" h="266700">
                  <a:moveTo>
                    <a:pt x="263524" y="223043"/>
                  </a:moveTo>
                  <a:cubicBezTo>
                    <a:pt x="262730" y="201612"/>
                    <a:pt x="224631" y="164305"/>
                    <a:pt x="211137" y="137318"/>
                  </a:cubicBezTo>
                  <a:cubicBezTo>
                    <a:pt x="197643" y="110331"/>
                    <a:pt x="197643" y="82549"/>
                    <a:pt x="182562" y="61118"/>
                  </a:cubicBezTo>
                  <a:cubicBezTo>
                    <a:pt x="167481" y="39687"/>
                    <a:pt x="138905" y="17462"/>
                    <a:pt x="120649" y="8731"/>
                  </a:cubicBezTo>
                  <a:cubicBezTo>
                    <a:pt x="102393" y="0"/>
                    <a:pt x="88899" y="3969"/>
                    <a:pt x="73024" y="8731"/>
                  </a:cubicBezTo>
                  <a:cubicBezTo>
                    <a:pt x="57149" y="13493"/>
                    <a:pt x="37305" y="30956"/>
                    <a:pt x="25399" y="37306"/>
                  </a:cubicBezTo>
                  <a:cubicBezTo>
                    <a:pt x="13493" y="43656"/>
                    <a:pt x="3175" y="36512"/>
                    <a:pt x="1587" y="46831"/>
                  </a:cubicBezTo>
                  <a:cubicBezTo>
                    <a:pt x="0" y="57150"/>
                    <a:pt x="9524" y="81756"/>
                    <a:pt x="15874" y="99218"/>
                  </a:cubicBezTo>
                  <a:cubicBezTo>
                    <a:pt x="22224" y="116680"/>
                    <a:pt x="27781" y="137319"/>
                    <a:pt x="39687" y="151606"/>
                  </a:cubicBezTo>
                  <a:cubicBezTo>
                    <a:pt x="51593" y="165893"/>
                    <a:pt x="87312" y="184943"/>
                    <a:pt x="87312" y="184943"/>
                  </a:cubicBezTo>
                  <a:cubicBezTo>
                    <a:pt x="100806" y="194468"/>
                    <a:pt x="107155" y="202406"/>
                    <a:pt x="120649" y="208756"/>
                  </a:cubicBezTo>
                  <a:cubicBezTo>
                    <a:pt x="134143" y="215106"/>
                    <a:pt x="152399" y="213518"/>
                    <a:pt x="168274" y="223043"/>
                  </a:cubicBezTo>
                  <a:cubicBezTo>
                    <a:pt x="184149" y="232568"/>
                    <a:pt x="197643" y="265112"/>
                    <a:pt x="215899" y="265906"/>
                  </a:cubicBezTo>
                  <a:cubicBezTo>
                    <a:pt x="234155" y="266700"/>
                    <a:pt x="264318" y="244474"/>
                    <a:pt x="263524" y="223043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>
              <a:hlinkClick r:id="" action="ppaction://noaction"/>
            </p:cNvPr>
            <p:cNvSpPr/>
            <p:nvPr/>
          </p:nvSpPr>
          <p:spPr>
            <a:xfrm>
              <a:off x="2123281" y="5526981"/>
              <a:ext cx="302271" cy="328768"/>
            </a:xfrm>
            <a:custGeom>
              <a:avLst/>
              <a:gdLst>
                <a:gd name="connsiteX0" fmla="*/ 199231 w 238125"/>
                <a:gd name="connsiteY0" fmla="*/ 203200 h 257969"/>
                <a:gd name="connsiteX1" fmla="*/ 213519 w 238125"/>
                <a:gd name="connsiteY1" fmla="*/ 84138 h 257969"/>
                <a:gd name="connsiteX2" fmla="*/ 237331 w 238125"/>
                <a:gd name="connsiteY2" fmla="*/ 46038 h 257969"/>
                <a:gd name="connsiteX3" fmla="*/ 208756 w 238125"/>
                <a:gd name="connsiteY3" fmla="*/ 12700 h 257969"/>
                <a:gd name="connsiteX4" fmla="*/ 165894 w 238125"/>
                <a:gd name="connsiteY4" fmla="*/ 17463 h 257969"/>
                <a:gd name="connsiteX5" fmla="*/ 146844 w 238125"/>
                <a:gd name="connsiteY5" fmla="*/ 26988 h 257969"/>
                <a:gd name="connsiteX6" fmla="*/ 137319 w 238125"/>
                <a:gd name="connsiteY6" fmla="*/ 7938 h 257969"/>
                <a:gd name="connsiteX7" fmla="*/ 84931 w 238125"/>
                <a:gd name="connsiteY7" fmla="*/ 3175 h 257969"/>
                <a:gd name="connsiteX8" fmla="*/ 51594 w 238125"/>
                <a:gd name="connsiteY8" fmla="*/ 26988 h 257969"/>
                <a:gd name="connsiteX9" fmla="*/ 23019 w 238125"/>
                <a:gd name="connsiteY9" fmla="*/ 50800 h 257969"/>
                <a:gd name="connsiteX10" fmla="*/ 37306 w 238125"/>
                <a:gd name="connsiteY10" fmla="*/ 84138 h 257969"/>
                <a:gd name="connsiteX11" fmla="*/ 23019 w 238125"/>
                <a:gd name="connsiteY11" fmla="*/ 122238 h 257969"/>
                <a:gd name="connsiteX12" fmla="*/ 3969 w 238125"/>
                <a:gd name="connsiteY12" fmla="*/ 131763 h 257969"/>
                <a:gd name="connsiteX13" fmla="*/ 46831 w 238125"/>
                <a:gd name="connsiteY13" fmla="*/ 184150 h 257969"/>
                <a:gd name="connsiteX14" fmla="*/ 84931 w 238125"/>
                <a:gd name="connsiteY14" fmla="*/ 227013 h 257969"/>
                <a:gd name="connsiteX15" fmla="*/ 103981 w 238125"/>
                <a:gd name="connsiteY15" fmla="*/ 255588 h 257969"/>
                <a:gd name="connsiteX16" fmla="*/ 199231 w 238125"/>
                <a:gd name="connsiteY16" fmla="*/ 203200 h 25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125" h="257969">
                  <a:moveTo>
                    <a:pt x="199231" y="203200"/>
                  </a:moveTo>
                  <a:cubicBezTo>
                    <a:pt x="217487" y="174625"/>
                    <a:pt x="207169" y="110332"/>
                    <a:pt x="213519" y="84138"/>
                  </a:cubicBezTo>
                  <a:cubicBezTo>
                    <a:pt x="219869" y="57944"/>
                    <a:pt x="238125" y="57944"/>
                    <a:pt x="237331" y="46038"/>
                  </a:cubicBezTo>
                  <a:cubicBezTo>
                    <a:pt x="236537" y="34132"/>
                    <a:pt x="220662" y="17463"/>
                    <a:pt x="208756" y="12700"/>
                  </a:cubicBezTo>
                  <a:cubicBezTo>
                    <a:pt x="196850" y="7938"/>
                    <a:pt x="176213" y="15082"/>
                    <a:pt x="165894" y="17463"/>
                  </a:cubicBezTo>
                  <a:cubicBezTo>
                    <a:pt x="155575" y="19844"/>
                    <a:pt x="151606" y="28575"/>
                    <a:pt x="146844" y="26988"/>
                  </a:cubicBezTo>
                  <a:cubicBezTo>
                    <a:pt x="142082" y="25401"/>
                    <a:pt x="147638" y="11907"/>
                    <a:pt x="137319" y="7938"/>
                  </a:cubicBezTo>
                  <a:cubicBezTo>
                    <a:pt x="127000" y="3969"/>
                    <a:pt x="99218" y="0"/>
                    <a:pt x="84931" y="3175"/>
                  </a:cubicBezTo>
                  <a:cubicBezTo>
                    <a:pt x="70644" y="6350"/>
                    <a:pt x="61913" y="19051"/>
                    <a:pt x="51594" y="26988"/>
                  </a:cubicBezTo>
                  <a:cubicBezTo>
                    <a:pt x="41275" y="34925"/>
                    <a:pt x="25400" y="41275"/>
                    <a:pt x="23019" y="50800"/>
                  </a:cubicBezTo>
                  <a:cubicBezTo>
                    <a:pt x="20638" y="60325"/>
                    <a:pt x="37306" y="72232"/>
                    <a:pt x="37306" y="84138"/>
                  </a:cubicBezTo>
                  <a:cubicBezTo>
                    <a:pt x="37306" y="96044"/>
                    <a:pt x="28575" y="114300"/>
                    <a:pt x="23019" y="122238"/>
                  </a:cubicBezTo>
                  <a:cubicBezTo>
                    <a:pt x="17463" y="130176"/>
                    <a:pt x="0" y="121444"/>
                    <a:pt x="3969" y="131763"/>
                  </a:cubicBezTo>
                  <a:cubicBezTo>
                    <a:pt x="7938" y="142082"/>
                    <a:pt x="33337" y="168275"/>
                    <a:pt x="46831" y="184150"/>
                  </a:cubicBezTo>
                  <a:cubicBezTo>
                    <a:pt x="60325" y="200025"/>
                    <a:pt x="75406" y="215107"/>
                    <a:pt x="84931" y="227013"/>
                  </a:cubicBezTo>
                  <a:cubicBezTo>
                    <a:pt x="94456" y="238919"/>
                    <a:pt x="89694" y="257969"/>
                    <a:pt x="103981" y="255588"/>
                  </a:cubicBezTo>
                  <a:cubicBezTo>
                    <a:pt x="118268" y="253207"/>
                    <a:pt x="180975" y="231775"/>
                    <a:pt x="199231" y="20320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>
              <a:hlinkClick r:id="" action="ppaction://noaction"/>
            </p:cNvPr>
            <p:cNvSpPr/>
            <p:nvPr/>
          </p:nvSpPr>
          <p:spPr>
            <a:xfrm>
              <a:off x="1936880" y="5398508"/>
              <a:ext cx="302271" cy="297409"/>
            </a:xfrm>
            <a:custGeom>
              <a:avLst/>
              <a:gdLst>
                <a:gd name="connsiteX0" fmla="*/ 84138 w 238125"/>
                <a:gd name="connsiteY0" fmla="*/ 8731 h 233363"/>
                <a:gd name="connsiteX1" fmla="*/ 146050 w 238125"/>
                <a:gd name="connsiteY1" fmla="*/ 23019 h 233363"/>
                <a:gd name="connsiteX2" fmla="*/ 165100 w 238125"/>
                <a:gd name="connsiteY2" fmla="*/ 23019 h 233363"/>
                <a:gd name="connsiteX3" fmla="*/ 203200 w 238125"/>
                <a:gd name="connsiteY3" fmla="*/ 51594 h 233363"/>
                <a:gd name="connsiteX4" fmla="*/ 236538 w 238125"/>
                <a:gd name="connsiteY4" fmla="*/ 89694 h 233363"/>
                <a:gd name="connsiteX5" fmla="*/ 212725 w 238125"/>
                <a:gd name="connsiteY5" fmla="*/ 132556 h 233363"/>
                <a:gd name="connsiteX6" fmla="*/ 184150 w 238125"/>
                <a:gd name="connsiteY6" fmla="*/ 151606 h 233363"/>
                <a:gd name="connsiteX7" fmla="*/ 203200 w 238125"/>
                <a:gd name="connsiteY7" fmla="*/ 189706 h 233363"/>
                <a:gd name="connsiteX8" fmla="*/ 165100 w 238125"/>
                <a:gd name="connsiteY8" fmla="*/ 232569 h 233363"/>
                <a:gd name="connsiteX9" fmla="*/ 74613 w 238125"/>
                <a:gd name="connsiteY9" fmla="*/ 194469 h 233363"/>
                <a:gd name="connsiteX10" fmla="*/ 36513 w 238125"/>
                <a:gd name="connsiteY10" fmla="*/ 137319 h 233363"/>
                <a:gd name="connsiteX11" fmla="*/ 3175 w 238125"/>
                <a:gd name="connsiteY11" fmla="*/ 113506 h 233363"/>
                <a:gd name="connsiteX12" fmla="*/ 17463 w 238125"/>
                <a:gd name="connsiteY12" fmla="*/ 75406 h 233363"/>
                <a:gd name="connsiteX13" fmla="*/ 84138 w 238125"/>
                <a:gd name="connsiteY13" fmla="*/ 8731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125" h="233363">
                  <a:moveTo>
                    <a:pt x="84138" y="8731"/>
                  </a:moveTo>
                  <a:cubicBezTo>
                    <a:pt x="105569" y="0"/>
                    <a:pt x="132556" y="20638"/>
                    <a:pt x="146050" y="23019"/>
                  </a:cubicBezTo>
                  <a:cubicBezTo>
                    <a:pt x="159544" y="25400"/>
                    <a:pt x="155575" y="18256"/>
                    <a:pt x="165100" y="23019"/>
                  </a:cubicBezTo>
                  <a:cubicBezTo>
                    <a:pt x="174625" y="27782"/>
                    <a:pt x="191294" y="40482"/>
                    <a:pt x="203200" y="51594"/>
                  </a:cubicBezTo>
                  <a:cubicBezTo>
                    <a:pt x="215106" y="62706"/>
                    <a:pt x="234951" y="76200"/>
                    <a:pt x="236538" y="89694"/>
                  </a:cubicBezTo>
                  <a:cubicBezTo>
                    <a:pt x="238125" y="103188"/>
                    <a:pt x="221456" y="122237"/>
                    <a:pt x="212725" y="132556"/>
                  </a:cubicBezTo>
                  <a:cubicBezTo>
                    <a:pt x="203994" y="142875"/>
                    <a:pt x="185738" y="142081"/>
                    <a:pt x="184150" y="151606"/>
                  </a:cubicBezTo>
                  <a:cubicBezTo>
                    <a:pt x="182563" y="161131"/>
                    <a:pt x="206375" y="176212"/>
                    <a:pt x="203200" y="189706"/>
                  </a:cubicBezTo>
                  <a:cubicBezTo>
                    <a:pt x="200025" y="203200"/>
                    <a:pt x="186531" y="231775"/>
                    <a:pt x="165100" y="232569"/>
                  </a:cubicBezTo>
                  <a:cubicBezTo>
                    <a:pt x="143669" y="233363"/>
                    <a:pt x="96044" y="210344"/>
                    <a:pt x="74613" y="194469"/>
                  </a:cubicBezTo>
                  <a:cubicBezTo>
                    <a:pt x="53182" y="178594"/>
                    <a:pt x="48419" y="150813"/>
                    <a:pt x="36513" y="137319"/>
                  </a:cubicBezTo>
                  <a:cubicBezTo>
                    <a:pt x="24607" y="123825"/>
                    <a:pt x="6350" y="123825"/>
                    <a:pt x="3175" y="113506"/>
                  </a:cubicBezTo>
                  <a:cubicBezTo>
                    <a:pt x="0" y="103187"/>
                    <a:pt x="3969" y="88106"/>
                    <a:pt x="17463" y="75406"/>
                  </a:cubicBezTo>
                  <a:cubicBezTo>
                    <a:pt x="30957" y="62706"/>
                    <a:pt x="62707" y="17462"/>
                    <a:pt x="84138" y="873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Полилиния 43">
            <a:hlinkClick r:id="rId22" action="ppaction://hlinksldjump" tooltip="Информационные ресурсы."/>
          </p:cNvPr>
          <p:cNvSpPr/>
          <p:nvPr/>
        </p:nvSpPr>
        <p:spPr>
          <a:xfrm>
            <a:off x="471446" y="8015310"/>
            <a:ext cx="1000132" cy="1000132"/>
          </a:xfrm>
          <a:custGeom>
            <a:avLst/>
            <a:gdLst>
              <a:gd name="connsiteX0" fmla="*/ 0 w 1000132"/>
              <a:gd name="connsiteY0" fmla="*/ 500066 h 1000132"/>
              <a:gd name="connsiteX1" fmla="*/ 146466 w 1000132"/>
              <a:gd name="connsiteY1" fmla="*/ 146466 h 1000132"/>
              <a:gd name="connsiteX2" fmla="*/ 500066 w 1000132"/>
              <a:gd name="connsiteY2" fmla="*/ 1 h 1000132"/>
              <a:gd name="connsiteX3" fmla="*/ 853666 w 1000132"/>
              <a:gd name="connsiteY3" fmla="*/ 146467 h 1000132"/>
              <a:gd name="connsiteX4" fmla="*/ 1000131 w 1000132"/>
              <a:gd name="connsiteY4" fmla="*/ 500067 h 1000132"/>
              <a:gd name="connsiteX5" fmla="*/ 853665 w 1000132"/>
              <a:gd name="connsiteY5" fmla="*/ 853667 h 1000132"/>
              <a:gd name="connsiteX6" fmla="*/ 500065 w 1000132"/>
              <a:gd name="connsiteY6" fmla="*/ 1000133 h 1000132"/>
              <a:gd name="connsiteX7" fmla="*/ 146465 w 1000132"/>
              <a:gd name="connsiteY7" fmla="*/ 853667 h 1000132"/>
              <a:gd name="connsiteX8" fmla="*/ -1 w 1000132"/>
              <a:gd name="connsiteY8" fmla="*/ 500067 h 1000132"/>
              <a:gd name="connsiteX9" fmla="*/ 0 w 1000132"/>
              <a:gd name="connsiteY9" fmla="*/ 500066 h 100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32" h="1000132">
                <a:moveTo>
                  <a:pt x="0" y="500066"/>
                </a:moveTo>
                <a:cubicBezTo>
                  <a:pt x="0" y="367440"/>
                  <a:pt x="52686" y="240246"/>
                  <a:pt x="146466" y="146466"/>
                </a:cubicBezTo>
                <a:cubicBezTo>
                  <a:pt x="240247" y="52686"/>
                  <a:pt x="367441" y="0"/>
                  <a:pt x="500066" y="1"/>
                </a:cubicBezTo>
                <a:cubicBezTo>
                  <a:pt x="632692" y="1"/>
                  <a:pt x="759886" y="52687"/>
                  <a:pt x="853666" y="146467"/>
                </a:cubicBezTo>
                <a:cubicBezTo>
                  <a:pt x="947446" y="240248"/>
                  <a:pt x="1000132" y="367442"/>
                  <a:pt x="1000131" y="500067"/>
                </a:cubicBezTo>
                <a:cubicBezTo>
                  <a:pt x="1000131" y="632693"/>
                  <a:pt x="947446" y="759887"/>
                  <a:pt x="853665" y="853667"/>
                </a:cubicBezTo>
                <a:cubicBezTo>
                  <a:pt x="759884" y="947448"/>
                  <a:pt x="632691" y="1000133"/>
                  <a:pt x="500065" y="1000133"/>
                </a:cubicBezTo>
                <a:cubicBezTo>
                  <a:pt x="367439" y="1000133"/>
                  <a:pt x="240245" y="947447"/>
                  <a:pt x="146465" y="853667"/>
                </a:cubicBezTo>
                <a:cubicBezTo>
                  <a:pt x="52684" y="759886"/>
                  <a:pt x="-1" y="632692"/>
                  <a:pt x="-1" y="500067"/>
                </a:cubicBezTo>
                <a:lnTo>
                  <a:pt x="0" y="5000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82011E-7 L -0.00025 -0.10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0160" y="2514584"/>
            <a:ext cx="11511399" cy="4518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4216" y="2800336"/>
            <a:ext cx="110073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Площадь: 200,8 тыс. км²</a:t>
            </a:r>
          </a:p>
          <a:p>
            <a:r>
              <a:rPr lang="ru-RU" sz="4800" dirty="0" smtClean="0"/>
              <a:t>Численность населения: 7 800 000 чел. </a:t>
            </a:r>
          </a:p>
          <a:p>
            <a:r>
              <a:rPr lang="ru-RU" sz="4800" dirty="0" smtClean="0"/>
              <a:t>Плотность населения: 46 чел./км²,</a:t>
            </a:r>
          </a:p>
          <a:p>
            <a:r>
              <a:rPr lang="ru-RU" sz="4800" dirty="0" smtClean="0"/>
              <a:t>Уровень урбанизации: 60 % населения проживает в городах.</a:t>
            </a:r>
            <a:endParaRPr lang="ru-RU" sz="4800" dirty="0"/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11615774" y="8872566"/>
            <a:ext cx="1071570" cy="500066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1474</Words>
  <Application>Microsoft Office PowerPoint</Application>
  <PresentationFormat>A3 (297x420 мм)</PresentationFormat>
  <Paragraphs>303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Презентация PowerPoint</vt:lpstr>
      <vt:lpstr>Рейтинг стран по ВВП  на душу населения  </vt:lpstr>
      <vt:lpstr>Государственные символы Российской Федерации</vt:lpstr>
      <vt:lpstr>Презентация PowerPoint</vt:lpstr>
      <vt:lpstr>Общая информация</vt:lpstr>
      <vt:lpstr>Состав района </vt:lpstr>
      <vt:lpstr>Экономико-географическое положение </vt:lpstr>
      <vt:lpstr>Презентация PowerPoint</vt:lpstr>
      <vt:lpstr>Общая информация</vt:lpstr>
      <vt:lpstr>Состав района </vt:lpstr>
      <vt:lpstr>Экономико-географическое положение </vt:lpstr>
      <vt:lpstr>Презентация PowerPoint</vt:lpstr>
      <vt:lpstr>Общая информация</vt:lpstr>
      <vt:lpstr>Состав района </vt:lpstr>
      <vt:lpstr>Экономико-географическое положение </vt:lpstr>
      <vt:lpstr>Презентация PowerPoint</vt:lpstr>
      <vt:lpstr>Общая информация</vt:lpstr>
      <vt:lpstr>Состав района </vt:lpstr>
      <vt:lpstr>Экономико-географическое положение </vt:lpstr>
      <vt:lpstr>Презентация PowerPoint</vt:lpstr>
      <vt:lpstr>Общая информация</vt:lpstr>
      <vt:lpstr>Состав района </vt:lpstr>
      <vt:lpstr>Экономико-географическое положение </vt:lpstr>
      <vt:lpstr>Презентация PowerPoint</vt:lpstr>
      <vt:lpstr>Общая информация</vt:lpstr>
      <vt:lpstr>Состав района </vt:lpstr>
      <vt:lpstr>Экономико-географическое положение </vt:lpstr>
      <vt:lpstr>Презентация PowerPoint</vt:lpstr>
      <vt:lpstr>Общая информация</vt:lpstr>
      <vt:lpstr>Состав района </vt:lpstr>
      <vt:lpstr>Экономико-географическое положение </vt:lpstr>
      <vt:lpstr>Презентация PowerPoint</vt:lpstr>
      <vt:lpstr>Общая информация</vt:lpstr>
      <vt:lpstr>Состав района </vt:lpstr>
      <vt:lpstr>Экономико-географическое положение </vt:lpstr>
      <vt:lpstr>Презентация PowerPoint</vt:lpstr>
      <vt:lpstr>Общая информация</vt:lpstr>
      <vt:lpstr>Состав района </vt:lpstr>
      <vt:lpstr>Экономико-географическое положение </vt:lpstr>
      <vt:lpstr>Презентация PowerPoint</vt:lpstr>
      <vt:lpstr>Общая информация</vt:lpstr>
      <vt:lpstr>Состав района </vt:lpstr>
      <vt:lpstr>Экономико-географическое положение </vt:lpstr>
      <vt:lpstr>Презентация PowerPoint</vt:lpstr>
      <vt:lpstr>Общая информация</vt:lpstr>
      <vt:lpstr>Состав района </vt:lpstr>
      <vt:lpstr>Экономико-географическое положение </vt:lpstr>
      <vt:lpstr>Презентация PowerPoint</vt:lpstr>
      <vt:lpstr>Общая информация</vt:lpstr>
      <vt:lpstr>Состав района </vt:lpstr>
      <vt:lpstr>Экономико-географическое положение </vt:lpstr>
      <vt:lpstr>Информационные ресурсы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Мохов</cp:lastModifiedBy>
  <cp:revision>133</cp:revision>
  <dcterms:created xsi:type="dcterms:W3CDTF">2014-04-17T14:21:28Z</dcterms:created>
  <dcterms:modified xsi:type="dcterms:W3CDTF">2014-06-26T07:38:01Z</dcterms:modified>
</cp:coreProperties>
</file>